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3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4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15.xml" ContentType="application/inkml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16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18.xml" ContentType="application/inkml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9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20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1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ink/ink22.xml" ContentType="application/inkml+xml"/>
  <Override PartName="/ppt/notesSlides/notesSlide4.xml" ContentType="application/vnd.openxmlformats-officedocument.presentationml.notesSlide+xml"/>
  <Override PartName="/ppt/ink/ink23.xml" ContentType="application/inkml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24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ink/ink25.xml" ContentType="application/inkml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ink/ink26.xml" ContentType="application/inkml+xml"/>
  <Override PartName="/ppt/notesSlides/notesSlide5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ink/ink27.xml" ContentType="application/inkml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63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  <p:sldId id="474" r:id="rId17"/>
    <p:sldId id="537" r:id="rId18"/>
    <p:sldId id="538" r:id="rId19"/>
    <p:sldId id="539" r:id="rId20"/>
    <p:sldId id="475" r:id="rId21"/>
    <p:sldId id="501" r:id="rId22"/>
    <p:sldId id="476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34" r:id="rId36"/>
    <p:sldId id="535" r:id="rId37"/>
    <p:sldId id="536" r:id="rId38"/>
    <p:sldId id="514" r:id="rId39"/>
    <p:sldId id="515" r:id="rId40"/>
    <p:sldId id="516" r:id="rId41"/>
    <p:sldId id="517" r:id="rId42"/>
    <p:sldId id="518" r:id="rId43"/>
    <p:sldId id="519" r:id="rId44"/>
    <p:sldId id="527" r:id="rId45"/>
    <p:sldId id="525" r:id="rId46"/>
    <p:sldId id="526" r:id="rId47"/>
    <p:sldId id="528" r:id="rId48"/>
    <p:sldId id="529" r:id="rId49"/>
    <p:sldId id="530" r:id="rId50"/>
    <p:sldId id="522" r:id="rId51"/>
    <p:sldId id="523" r:id="rId52"/>
    <p:sldId id="477" r:id="rId53"/>
    <p:sldId id="478" r:id="rId54"/>
    <p:sldId id="438" r:id="rId55"/>
    <p:sldId id="481" r:id="rId56"/>
    <p:sldId id="483" r:id="rId57"/>
    <p:sldId id="482" r:id="rId58"/>
    <p:sldId id="484" r:id="rId59"/>
    <p:sldId id="531" r:id="rId60"/>
    <p:sldId id="532" r:id="rId61"/>
    <p:sldId id="533" r:id="rId62"/>
  </p:sldIdLst>
  <p:sldSz cx="9144000" cy="5143500" type="screen16x9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983" autoAdjust="0"/>
    <p:restoredTop sz="58970" autoAdjust="0"/>
  </p:normalViewPr>
  <p:slideViewPr>
    <p:cSldViewPr>
      <p:cViewPr varScale="1">
        <p:scale>
          <a:sx n="88" d="100"/>
          <a:sy n="88" d="100"/>
        </p:scale>
        <p:origin x="90" y="120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2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9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9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8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5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91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86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11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04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82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56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04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4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07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36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55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3">9865 3259 18193,'-20'0'-192,"20"-20"-257,0 20-480,0 0-1025,0 0-672</inkml:trace>
  <inkml:trace contextRef="#ctx0" brushRef="#br0" timeOffset="7488.4283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6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5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4">10997 3477 12011,'20'0'1025,"-20"0"1057,18 0-1089,2 20-321,1-20 33,-1 0-481,0 0-128,19 0-480,-19 0-929,0 0-2018,0-20-6855</inkml:trace>
  <inkml:trace contextRef="#ctx0" brushRef="#br0" timeOffset="8498.4857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9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58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5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5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1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2">9290 11346 14669,'-21'0'929,"21"0"-705,0 0 193,0 20 608,0 0-449,0 19-351,21 1-161,-21 0 0,18 0-224,-18 0-801,20-20-961,1 20-1505,-21-21-3108</inkml:trace>
  <inkml:trace contextRef="#ctx0" brushRef="#br0" timeOffset="42682.4413">9448 11425 2274,'0'21'12716,"0"-2"-12556,0 2-160,-20 19 0,20-21-256,0 21-1250,20 0-3010</inkml:trace>
  <inkml:trace contextRef="#ctx0" brushRef="#br0" timeOffset="42970.4577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6">10341 11664 14381,'0'60'1377,"0"-20"-95,-20 19 351,20-19-416,0 20-544,0-1-705,0-19-673,0 0-608,20-1-1025,0-19-4228</inkml:trace>
  <inkml:trace contextRef="#ctx0" brushRef="#br0" timeOffset="44246.5306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3">11314 11843 14029,'0'20'672,"0"19"417,0 1 1057,0 0-736,0 20-770,0-1-543,0 1-290,0-1-479,21-19-610,-21-20-1632,18 0-9258</inkml:trace>
  <inkml:trace contextRef="#ctx0" brushRef="#br0" timeOffset="45516.6032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5">12703 11823 14093,'0'0'1826,"0"-20"-2659,0 20-384,21 0-705,-21 20-4068</inkml:trace>
  <inkml:trace contextRef="#ctx0" brushRef="#br0" timeOffset="46036.6328">12882 12280 5765,'20'-20'2658,"-20"0"-1376,0-20 1216,-20 1-800,20-21-545,0 21-833,0-1-608,0 0-769,0 0 384,20 40 705,-20-19-224,20 19-1730,-20 19-2914</inkml:trace>
  <inkml:trace contextRef="#ctx0" brushRef="#br0" timeOffset="46525.6608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6">13736 11526 10249,'0'0'2467,"0"19"-1891,0-19 1442,-20 40-545,20-20-1088,-20 20-353,20-1-128,-19 1-737,19 0-1794,0-21-3266</inkml:trace>
  <inkml:trace contextRef="#ctx0" brushRef="#br0" timeOffset="47479.7155">13876 11605 13933,'-21'20'-481,"21"0"-672,-20 19 128,20 1-1441</inkml:trace>
  <inkml:trace contextRef="#ctx0" brushRef="#br0" timeOffset="69308.9641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7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4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8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8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5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4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1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6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4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4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7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4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4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6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4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5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8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5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8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8">8514 9180 13100,'0'20'833,"0"0"-641,0-20 1730,0-20-449,0 20-672,0-20-353,0 0-384,0 0-32,-20-20-192,20 21 32,0-1-384,0 0-385,20 0 96,-20 20-1121,21 0-3107</inkml:trace>
  <inkml:trace contextRef="#ctx0" brushRef="#br0" timeOffset="15106.864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2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3">9229 8783 10730,'0'20'800,"0"-20"-896,-20 39 256,1-19-31,19 0-1603,0 0-8455</inkml:trace>
  <inkml:trace contextRef="#ctx0" brushRef="#br0" timeOffset="15683.897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9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61">9190 5584 11050,'19'-20'96,"-19"20"385,0 0-1,20 0 97,-20 20 255,0-1-383,0 1-225,20 20-192,-20-19-224,20 18-1250,1-20-1793,-3-19-5060</inkml:trace>
  <inkml:trace contextRef="#ctx0" brushRef="#br0" timeOffset="19680.1256">9407 5544 15470,'-18'20'64,"18"0"96,0 19 449,0-19-513,0 21-32,18-2-320,3-20-1186,-1 22-2177,20-21-2563</inkml:trace>
  <inkml:trace contextRef="#ctx0" brushRef="#br0" timeOffset="19954.1413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8">9845 5803 13228,'0'19'448,"0"1"-159,0-1 287,20 2-159,-20-1-33,0-20-160,20 19-192,-20 1-320,20 0-321,-1 0-31,-19-20-481,20 0-385,0 0-415,0-20 31,-20 0-448,0 0-417,0 1 385</inkml:trace>
  <inkml:trace contextRef="#ctx0" brushRef="#br0" timeOffset="20257.1586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6">10183 5564 12203,'0'20'-64,"20"-1"1313,-20 1 513,18 20-385,3 0-416,-21-1-641,20 2-288,0 18-993,-20-19-544,20-20-929,-20 19-2243</inkml:trace>
  <inkml:trace contextRef="#ctx0" brushRef="#br0" timeOffset="20812.1904">10460 5882 11627,'20'59'96,"0"-39"-32,-20 20 0,21-1-481,-21-19 385,18 20 0,2-20-512,-20 0 63,0 0 609,0-20 1122,0 0-578,-20-20-480,2 20-31,-3-40 31,21 0-128,-20 1-481,20-21-1280,0 20-4357</inkml:trace>
  <inkml:trace contextRef="#ctx0" brushRef="#br0" timeOffset="20938.1976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3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6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3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7">12564 8246 1921,'0'0'14638,"0"0"-14702,20 20 320,0 0 513,0 0 0,1 0-225,17-1-448,3 1-352,-3 20-577,3-40-256,-1 20-320,-1 0-1538,1-20-3395</inkml:trace>
  <inkml:trace contextRef="#ctx0" brushRef="#br0" timeOffset="39007.2308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3">13517 8226 16591,'21'-19'1057,"-21"19"-961,20 0 1250,-2-21-257,23 21-321,-21 0-543,20 0-450,-21 0-1216,1 21-673,-20-21-3587</inkml:trace>
  <inkml:trace contextRef="#ctx0" brushRef="#br0" timeOffset="39561.2625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8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9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9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4">1209 7451 2466,'-40'20'10378,"40"-20"-10378,-19 0 256,19 0 1089,19 0-480,1-20-449,20 20-223,-19 0-129,37 0 0,-17 0-64,-2-20-64,21 20-545,-21 0-960,1 0-2083</inkml:trace>
  <inkml:trace contextRef="#ctx0" brushRef="#br0" timeOffset="77588.4377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2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5">2580 2940 15054,'-20'20'1665,"20"-20"-2177,20 0 896,-2 0-63,23 0 127,-21 0 128,19 20-287,21 0-225,-21-20-96,1 20 96,0 0-256,-1-1-801,1 1-1153,-19 21-1602,17-41-3523</inkml:trace>
  <inkml:trace contextRef="#ctx0" brushRef="#br0" timeOffset="81482.6605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7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9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31">5617 2901 16687,'20'20'353,"-20"19"127,0-19 33,0 20-385,19-1-96,-19-19-513,20 21-544,0-22-832,-20 1-1475,20-20-3586</inkml:trace>
  <inkml:trace contextRef="#ctx0" brushRef="#br0" timeOffset="85859.9105">5617 2861 17552,'-20'-20'449,"20"20"-866,0 0-704,20 20-801,0 0-1665,-1-20-7239</inkml:trace>
  <inkml:trace contextRef="#ctx0" brushRef="#br0" timeOffset="86190.9298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4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9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7">8039 2702 18321,'0'-20'-1506,"0"20"-447,0 0-2756</inkml:trace>
  <inkml:trace contextRef="#ctx0" brushRef="#br0" timeOffset="88268.0486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6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5">8832 4033 10089,'20'0'7367,"-20"0"-7175,0 0 1121,21 0-352,-1 0-64,19 0-416,1 0-353,-20-20-416,19 20-962,-19 0-1120,0 0-7591</inkml:trace>
  <inkml:trace contextRef="#ctx0" brushRef="#br0" timeOffset="94414.4001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7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6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3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4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93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8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6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92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6">22412 7034 11402,'0'0'1954,"0"0"-1858,0 0 1698,-20 20-128,20 0-1122,0-1-384,0 21-64,0-19-64,0-21-256,0 19-801,0 1-2082,20-20-6534</inkml:trace>
  <inkml:trace contextRef="#ctx0" brushRef="#br0" timeOffset="160639.188">22530 7034 10730,'0'20'6502,"-19"0"-6374,19-1 32,0 2 577,0-2-513,-20 21-1313,20-20-3491</inkml:trace>
  <inkml:trace contextRef="#ctx0" brushRef="#br0" timeOffset="163265.3382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3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2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6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2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5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3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5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3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5">3791 2563 13933,'0'0'1505,"0"20"-1249,0-20 33,20 0 479,-2 19 1,23 22 0,-1-22-449,-1 21-128,21 20-96,-1-21-128,0 1-64,-19-20-192,1 20-385,-3-20-63,3-1-578,-21-19-960,-2 0-1954</inkml:trace>
  <inkml:trace contextRef="#ctx0" brushRef="#br0" timeOffset="4470.2557">4208 2622 14765,'-21'0'1090,"1"0"-1026,0 0 96,0 21 96,1-2 192,-1 21 225,-20 20-545,20-21 0,1 1-128,-1 0-64,0 0-480,0-1-1698,20 1-3908</inkml:trace>
  <inkml:trace contextRef="#ctx0" brushRef="#br0" timeOffset="4881.2792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7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8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8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5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2">9984 2225 9064,'-20'-20'481,"20"20"1504,0 0-1024,0 0-96,0 20 352,-20 0-64,20 0-288,0 1-288,0 17-385,20 2-32,-20 0-160,20-20-160,0 20-577,-1-1-416,1 1-224,0-20-417,0-20-1729,1 20-4709</inkml:trace>
  <inkml:trace contextRef="#ctx0" brushRef="#br0" timeOffset="21578.2342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4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2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9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2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9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6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6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2">5676 13134 13837,'0'20'864,"0"-20"-735,-20 20 31,20-20 384,0 40-95,0-1-225,0 2-96,0 18-96,0 1-32,0-1-64,0 1-320,0-20-673,0-1-897,0 1-1185,0-20-4549</inkml:trace>
  <inkml:trace contextRef="#ctx0" brushRef="#br0" timeOffset="56889.2539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41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9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7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8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8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2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4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9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9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4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4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8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2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7">14530 11605 11114,'-20'40'1409,"20"-21"-1313,0 21 1,0-20-33,0 0-128,20 0-609,0-1-416,-20 1-705,20-20-3203</inkml:trace>
  <inkml:trace contextRef="#ctx0" brushRef="#br0" timeOffset="77709.4443">14590 11545 11851,'0'-19'1857,"0"-2"-1760,19 21-33,1 0-1217,0 0-3524</inkml:trace>
  <inkml:trace contextRef="#ctx0" brushRef="#br0" timeOffset="78069.4653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9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6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21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6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7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41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6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3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5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3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5">3791 2563 13933,'0'0'1505,"0"20"-1249,0-20 33,20 0 479,-2 19 1,23 22 0,-1-22-449,-1 21-128,21 20-96,-1-21-128,0 1-64,-19-20-192,1 20-385,-3-20-63,3-1-578,-21-19-960,-2 0-1954</inkml:trace>
  <inkml:trace contextRef="#ctx0" brushRef="#br0" timeOffset="4470.2557">4208 2622 14765,'-21'0'1090,"1"0"-1026,0 0 96,0 21 96,1-2 192,-1 21 225,-20 20-545,20-21 0,1 1-128,-1 0-64,0 0-480,0-1-1698,20 1-3908</inkml:trace>
  <inkml:trace contextRef="#ctx0" brushRef="#br0" timeOffset="4881.2792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7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8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8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5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2">9984 2225 9064,'-20'-20'481,"20"20"1504,0 0-1024,0 0-96,0 20 352,-20 0-64,20 0-288,0 1-288,0 17-385,20 2-32,-20 0-160,20-20-160,0 20-577,-1-1-416,1 1-224,0-20-417,0-20-1729,1 20-4709</inkml:trace>
  <inkml:trace contextRef="#ctx0" brushRef="#br0" timeOffset="21578.2342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4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2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9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2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9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6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6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2">5676 13134 13837,'0'20'864,"0"-20"-735,-20 20 31,20-20 384,0 40-95,0-1-225,0 2-96,0 18-96,0 1-32,0-1-64,0 1-320,0-20-673,0-1-897,0 1-1185,0-20-4549</inkml:trace>
  <inkml:trace contextRef="#ctx0" brushRef="#br0" timeOffset="56889.2539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41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9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7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8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8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2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4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9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9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4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4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8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2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7">14530 11605 11114,'-20'40'1409,"20"-21"-1313,0 21 1,0-20-33,0 0-128,20 0-609,0-1-416,-20 1-705,20-20-3203</inkml:trace>
  <inkml:trace contextRef="#ctx0" brushRef="#br0" timeOffset="77709.4443">14590 11545 11851,'0'-19'1857,"0"-2"-1760,19 21-33,1 0-1217,0 0-3524</inkml:trace>
  <inkml:trace contextRef="#ctx0" brushRef="#br0" timeOffset="78069.4653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9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6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21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6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7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41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6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5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3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5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49">4882 5266 7879,'20'19'3748,"-20"-19"-3781,-20 21 194,20-1 703,0-1-191,0 1-128,0-1-321,20 22-128,-20-21-160,0-1-96,20 1-65,-20 0-703,19-20-578,-19 0-704,0 0-2082</inkml:trace>
  <inkml:trace contextRef="#ctx0" brushRef="#br0" timeOffset="53349.0513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7">7105 3835 4644,'-20'40'8456,"20"-21"-8360,0 1 224,0 0-224,0 20-32,20-20-64,-20 19 0,20-18-384,1-2-801,-21 1-32,20-20-481,-20 20-3427</inkml:trace>
  <inkml:trace contextRef="#ctx0" brushRef="#br0" timeOffset="54806.1348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7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8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19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8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5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8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9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7">3155 6021 9160,'0'39'7047,"0"-39"-7207,0 20 160,0 0 64,20 0-128,-20 0-513,20 0-640,-1-20-2050,1 0-4933</inkml:trace>
  <inkml:trace contextRef="#ctx0" brushRef="#br0" timeOffset="129740.4208">3175 5981 17072,'0'0'128,"0"0"160,20 0 545,-1 0-577,1-20-288,20 20-673,-20 0-3042,-1-20-8553</inkml:trace>
  <inkml:trace contextRef="#ctx0" brushRef="#br0" timeOffset="129927.4315">3313 5941 13004,'0'20'2883,"0"-20"-3524,20-20 897,-20 20 737,41-20-320,-21 20 192,-2-19-513,2-1-384,1 20-32,-1 0-641,-20-21-1633,20 21-4132</inkml:trace>
  <inkml:trace contextRef="#ctx0" brushRef="#br0" timeOffset="130121.4422">3394 5723 10537,'0'19'1025,"0"1"-160,0 21 1441,0-2-288,18 1-865,-18-1-640,20 1-385,-20 0-160,21-1-192,-1-19-513,-20 0-1057,20 0-1665,19-20-2370</inkml:trace>
  <inkml:trace contextRef="#ctx0" brushRef="#br0" timeOffset="130389.4579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8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4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9">5874 5921 13292,'0'40'32,"0"-40"-64,20 20 32,-20 0-1313,0 0-1186,21-1-2049</inkml:trace>
  <inkml:trace contextRef="#ctx0" brushRef="#br0" timeOffset="132256.5647">5915 5842 13805,'-21'0'544,"21"-20"-1281,0 20-448,0 0-4580</inkml:trace>
  <inkml:trace contextRef="#ctx0" brushRef="#br0" timeOffset="132718.5911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7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4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4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43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89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5">12068 5882 13708,'20'0'833,"-20"0"-993,40 0 320,-20 0 0,19 0-128,-19-21-384,21 21-1442,-3 0-3170</inkml:trace>
  <inkml:trace contextRef="#ctx0" brushRef="#br0" timeOffset="154346.8282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7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32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4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3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4">11294 12657 3010,'0'-19'-1185,"0"19"-256,-20-20 1409,20 20 993,0 0 480,0 0-1185,-20 0-128,20 0-320,0 0 961,0 0-961,0 0-3330</inkml:trace>
  <inkml:trace contextRef="#ctx0" brushRef="#br0" timeOffset="173716.9361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8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5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3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499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39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5">14728 13453 10249,'-20'0'321,"20"19"191,0 1 1698,0 0-1057,0 0-929,0 20-224,20-20-352,-20 19-257,20-19-351,-20 0-1379,21 0-2657</inkml:trace>
  <inkml:trace contextRef="#ctx0" brushRef="#br0" timeOffset="210213.0233">14967 13453 10153,'0'19'6374,"0"1"-6214,0 0 289,0 0 319,0 20-639,0-1-802,0-19-1825,20 0-3300</inkml:trace>
  <inkml:trace contextRef="#ctx0" brushRef="#br0" timeOffset="210755.0543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4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3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6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6">18203 13631 8712,'0'0'1858,"0"0"-673,20 0 929,0 0-513,-2 20-928,23-20-449,-1 0-192,19 0-705,0 0-3555</inkml:trace>
  <inkml:trace contextRef="#ctx0" brushRef="#br3" timeOffset="232928.3228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3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31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5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41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61">20268 8067 11050,'0'-20'1089,"0"20"737,0-19 416,0 19-897,0 0-768,0 19-65,20-19-95,-20 20-225,18 0-64,-18 0-32,0 20-256,21-20-417,-21 20-448,0-21-961,0 1-2818</inkml:trace>
  <inkml:trace contextRef="#ctx0" brushRef="#br3" timeOffset="250458.3253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4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9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4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7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6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7">20525 5345 14958,'0'0'544,"0"0"-704,0 0 993,20 20 160,0-1-32,19 2-353,-19-1-319,20 0-193,-1-1 32,2 21-128,-1-20 0,-1 0-449,-19 0-351,20 0-225,-21-20-897,1 0-2659</inkml:trace>
  <inkml:trace contextRef="#ctx0" brushRef="#br0" timeOffset="384092.9689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6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8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4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61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6">177 8723 15951,'-59'40'-1410,"39"-40"674,40 20 1088,0-20 256,19 0-319,1 0-321,-20 0-1121,19 0-1570,21 0-864</inkml:trace>
  <inkml:trace contextRef="#ctx0" brushRef="#br0" timeOffset="8252.472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5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9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8">12703 4649 7751,'0'-19'3299,"0"19"-3171,21 0 1890,-1 19-545,-2-19-31,3 20-417,-1 0-801,0 20-160,0-20 0,-20-1-32,0 21-96,0-19-128,0-1-32,-20-1-129,20 1-287,-20 0-866,0 0-1601,20-20-3363</inkml:trace>
  <inkml:trace contextRef="#ctx0" brushRef="#br0" timeOffset="23128.3229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2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89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5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4">8794 5902 14413,'0'0'96,"18"0"961,22 0 0,-19 0-704,-1-20-225,19 20-801,-19-21-4356</inkml:trace>
  <inkml:trace contextRef="#ctx0" brushRef="#br0" timeOffset="29571.6914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2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2">10142 5603 11787,'20'20'1729,"-20"-20"-736,21 20 32,-21 0-224,20-20-64,-20 21-321,0-2-384,18 1-737,-18-20-2434,0 19-6470</inkml:trace>
  <inkml:trace contextRef="#ctx0" brushRef="#br0" timeOffset="32189.8412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9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29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2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6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5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12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2">11671 9081 4900,'20'0'769,"-20"0"-4004</inkml:trace>
  <inkml:trace contextRef="#ctx0" brushRef="#br2" timeOffset="52284.9906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5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7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7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2">13538 7769 7815,'0'0'2306,"0"0"-2082,0 20 2147,20-20-386,-2 40-383,2-20-449,-20-1-480,21 1-449,-21 20-96,20-20-64,-20 19 32,0-18-608,-20 18-353,20-19-961,-21 0-2786</inkml:trace>
  <inkml:trace contextRef="#ctx0" brushRef="#br2" timeOffset="54552.120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7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3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3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7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8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3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49">5795 12737 18065,'0'0'-129,"0"0"290,20 0 575,0 0 33,-1 0-641,21 0-512,-19 0-1442,17 0-2114</inkml:trace>
  <inkml:trace contextRef="#ctx0" brushRef="#br1" timeOffset="64737.7028">5894 12837 15502,'0'39'224,"0"-39"737,0 0 609,21 19-1058,-1-19-608,-2-19-1281,2 19-3652</inkml:trace>
  <inkml:trace contextRef="#ctx0" brushRef="#br1" timeOffset="65437.7429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71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61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6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7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9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2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7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3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9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3">1884 11625 11050,'0'-20'801,"0"20"-193,0 0 2371,0 0-1634,0 0-1249,0 20-31,0-20 255,0 0-96,0 20-160,0-20-64,0 19-160,20 1-449,-20 0-832,0 0-1954,0 0-2403</inkml:trace>
  <inkml:trace contextRef="#ctx0" brushRef="#br3" timeOffset="122607.0127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8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39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3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4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79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3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3">19215 8147 4868,'0'0'3107,"0"0"-3619,0 0 960,0 20 1730,0-1-224,20 21-641,-20 0-608,0 0-225,0-1 193,20 2-161,-20-2-319,19-19-193,-19 20-193,20-20-319,-20-1-385,0 1-640,20-20-1058,-20 0-2113</inkml:trace>
  <inkml:trace contextRef="#ctx0" brushRef="#br2" timeOffset="198221.3376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8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2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5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4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3">2023 5882 7334,'-20'0'897,"20"0"-544,0 0 1408,0 0 65,0 20-289,0-20-287,0 0-450,0 0-63,20 19-160,-20-19-129,20 20-288,-20-20-128,21 20-800,-1-20-1026,-20 20-1954,0 0-4387</inkml:trace>
  <inkml:trace contextRef="#ctx0" brushRef="#br2" timeOffset="226644.9634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3">2499 6120 8167,'20'0'513,"-20"0"768,20 0 961,-20 0-801,21 20-255,-21 0-578,20-20-191,-2 19-193,3 2-128,-1-2-32,0 1 0,0 1-64,-20-2 0,0 1 32,19 0-160,-19-1-897,0 22-1986,-19-22-5445</inkml:trace>
  <inkml:trace contextRef="#ctx0" brushRef="#br2" timeOffset="230146.1636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5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2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3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7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4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6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5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1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5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3">22788 7114 4163,'0'0'3171,"21"0"-2594,-21 0 1185,20 0 95,-2 19-479,3 2-674,-1-2-351,0 1 127,0 0-256,-20 0 1,0 0 63,0-1-32,-20-19 32,0 20-256,-21-20-928,23 20-3364</inkml:trace>
  <inkml:trace contextRef="#ctx0" brushRef="#br2" timeOffset="259727.8556">22730 6120 13036,'0'0'1345,"0"0"-1185,-21 0 705,21 20 32,0 0-385,0-1-31,0 2-321,0 18-96,21-18-64,-21 18-32,18-19-448,-18-1-417,20 2-288,0-1-353,1-20-416,-21 0-1409,20 0-4707</inkml:trace>
  <inkml:trace contextRef="#ctx0" brushRef="#br2" timeOffset="259964.8692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09">23066 6120 10153,'0'-20'160,"20"20"257,0 0 2209,0 20-992,19 0-641,-19 0-193,21 20-447,-23-21-97,2 22-32,-20-2-96,0 0-32,-20 2-736,-19-2-1378,-1 1-3203</inkml:trace>
  <inkml:trace contextRef="#ctx0" brushRef="#br2" timeOffset="264153.1086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5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399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6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6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4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6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7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7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6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8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5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2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8">22272 9319 12139,'0'0'64,"20"0"288,0 0 1410,19 0-993,22 0-481,-23 0-224,3 0-608,-2 0-1506,1 0-4485</inkml:trace>
  <inkml:trace contextRef="#ctx0" brushRef="#br2" timeOffset="297943.0414">22669 9001 2850,'20'0'10154,"-20"0"-9994,0 0 449,0 20 1280,20 0-800,-20 0-480,21 19-417,-21 1-32,0 0-32,0 0-96,18 19-64,-18-19-320,20 0-385,-20-1-416,20-19-512,1 1-1154,-21-2-993</inkml:trace>
  <inkml:trace contextRef="#ctx0" brushRef="#br2" timeOffset="298230.0576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21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16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6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61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4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1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6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6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7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6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002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6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5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6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7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6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8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29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6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5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7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5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9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1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4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1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5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2">16516 10273 9641,'-20'0'2786,"-1"0"-992,21 0 704,0 0-864,0 0-193,0 0-480,0-20-544,41 20-129,-2 0-96,1 0-128,19 0-32,-19 0-448,19 0-353,-39 0-576,20 0-737,-21 0-1442,-19-19-1825</inkml:trace>
  <inkml:trace contextRef="#ctx0" brushRef="#br0" timeOffset="39920.2832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9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5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69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8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08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5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5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4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3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2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1">10539 5067 14221,'0'0'641,"0"0"448,0 0-96,0 0-385,0 0 321,20 0-128,21 0-321,18 0-448,1-20-32,-1 0 64,20 20-512,-39-20-1378,19 20-3235</inkml:trace>
  <inkml:trace contextRef="#ctx0" brushRef="#br0" timeOffset="52920.0268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1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3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4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7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4">18182 9657 10345,'0'0'1506,"0"0"-930,21 0 1762,-21 20-1248,20 20-194,-20-20 33,20 0-416,-20-1-385,18 21-64,-18-20-64,-18 0-64,18-20-769,-20 20-1249,20-20-4100</inkml:trace>
  <inkml:trace contextRef="#ctx0" brushRef="#br1" timeOffset="63117.6101">19513 9757 13388,'0'-20'1089,"0"20"-1121,-21 20 1089,21-1-352,-18 1-225,18 0-31,0 0-225,18 20-128,-18-21-96,41 2-288,-21-2-545,0 1-833,-1 0-1376,1-20-2564</inkml:trace>
  <inkml:trace contextRef="#ctx0" brushRef="#br1" timeOffset="63340.6229">19632 9757 12139,'40'0'1537,"-21"19"-1472,1-19 479,0 20-384,0 0 32,-20 0 129,0 0-65,0 0 128,0-1 321,-20 2 64,20-2-449,-20-19-256,20 20-64,0-20-192,20 0-961,0 0-1954,0 0-3652</inkml:trace>
  <inkml:trace contextRef="#ctx0" brushRef="#br1" timeOffset="63514.6328">19871 9757 10954,'0'0'2658,"0"19"-2786,18-19 1185,2 40 128,1-20-256,-1 0-192,0 19-385,-1-18-224,1 18-64,-20-19-992,-20 0-1122,1 20-3876</inkml:trace>
  <inkml:trace contextRef="#ctx0" brushRef="#br1" timeOffset="64028.662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7">22730 9796 8808,'0'-20'480,"18"20"1026,-18 20 704,20-20-705,0 40-192,1-20-127,-21 0-161,0 20-289,0-21-544,0 21-192,-21-20-512,1 0-417,0 0-672,2 0-2339</inkml:trace>
  <inkml:trace contextRef="#ctx0" brushRef="#br1" timeOffset="64935.7141">22331 7987 8904,'0'0'2242,"0"0"-2018,0 0 1346,-19 0-129,19 21-608,-20-1 128,20 19-385,0-19-319,0 20-193,20-20-32,-1 19-257,1-18-351,0-2-545,1-19-737,-1 0-1313,-20 0-4164</inkml:trace>
  <inkml:trace contextRef="#ctx0" brushRef="#br1" timeOffset="65122.7248">22471 8028 11434,'20'0'1634,"-20"19"-1570,20 1 769,-20-20 352,0 20-448,0 0-353,0 0-128,0 0-96,0 0-96,0-1-32,0 2 0,0-21-448,0 19-1506,19-19-3779</inkml:trace>
  <inkml:trace contextRef="#ctx0" brushRef="#br1" timeOffset="65316.7358">22610 7968 15054,'0'0'1089,"19"0"-1249,1 19 1056,0 22 258,0-22-482,21 21-159,-23 0-289,-18 0-160,0 0 0,0-21-64,-18 21-160,-3-20-833,-19 20-1441,0-40-6855</inkml:trace>
  <inkml:trace contextRef="#ctx0" brushRef="#br1" timeOffset="65871.7674">17706 8008 8904,'-20'-21'4036,"20"21"-3203,0 0 864,0 0-576,0 21-224,-20-1 0,20-1-513,0 1-256,0 20-64,0 0-64,0-20-224,20-1-384,-20 2-481,20-2-993,1-19-2627</inkml:trace>
  <inkml:trace contextRef="#ctx0" brushRef="#br1" timeOffset="66131.7824">17745 8067 9769,'41'-20'-385,"-41"20"1122,20 20 929,0-20-1026,-20 20-159,20 0-129,-20 0-64,-20 0-31,20 0 63,-20-1 32,20 2 33,-20-2-33,20 1-32,0-20-224,0 0-32,20 0-384,0 0-1922,0 0-4997</inkml:trace>
  <inkml:trace contextRef="#ctx0" brushRef="#br1" timeOffset="66332.794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91">22730 8743 13548,'-21'0'481,"21"20"544,0-20 993,0 20-897,0 0-545,0-1-416,0 21-63,0-20-322,0 20-479,0-21-1474,21 21-3940</inkml:trace>
  <inkml:trace contextRef="#ctx0" brushRef="#br1" timeOffset="69183.9571">18342 10372 10666,'0'0'3427,"0"0"-2787,0 21 1539,0-21-482,0 19-672,0 1-320,0 0-481,19 0-192,-19 0 32,20 20-384,-20-21-865,20 1-1634,-20-20-9000</inkml:trace>
  <inkml:trace contextRef="#ctx0" brushRef="#br1" timeOffset="70351.0238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7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6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2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8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3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3">21161 11585 15983,'-21'40'320,"1"-20"-32,20 19 1730,-18-19-833,-2 20-896,-1-1-418,1 21 161,0-20-352,0-21-865,20 21-1185,0-21-3716</inkml:trace>
  <inkml:trace contextRef="#ctx0" brushRef="#br0" timeOffset="112162.4153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7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4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31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7">18798 12360 12651,'20'19'257,"0"1"640,19 0 832,-19 20-95,0-20-321,0 19-768,-20-18-417,0 18 0,0 1-96,0-1-32,-20 1-705,0-20-640,0 20-2243</inkml:trace>
  <inkml:trace contextRef="#ctx0" brushRef="#br0" timeOffset="117737.7342">20009 12499 7431,'-39'0'4452,"39"0"-3908,-20 0-31,20 0 1216,0 0-415,0 19-706,0 2-320,0 18-95,0-19-97,20 20 0,-20-1-288,19 1-705,1-20-545,0 0-864,0-20-2338</inkml:trace>
  <inkml:trace contextRef="#ctx0" brushRef="#br0" timeOffset="117954.746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9">20347 12518 13516,'20'-39'673,"-20"39"-673,20 0 1409,-1 20-288,1-1-416,0 2 0,0 18-417,0 1-32,-1-20-128,-19 19 0,0 1-96,0 0-384,-19-21-801,-1 1-2691</inkml:trace>
  <inkml:trace contextRef="#ctx0" brushRef="#br0" timeOffset="118768.7931">21478 12438 6758,'-20'0'5637,"0"0"-4580,20 0 224,-20 0-448,1 0-192,-1 0 320,20 21-96,-20-1-513,20 0-160,0 20-96,0-21-96,0 21-32,20 0-352,0-21-321,-1 1-544,1 0-961,20-20-2274,-1 0-4773</inkml:trace>
  <inkml:trace contextRef="#ctx0" brushRef="#br0" timeOffset="119013.8072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9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8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61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1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3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3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9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83">7403 11526 9577,'0'19'2274,"0"1"-2050,0 0 1666,20 0 128,-20 0-1218,20 0-639,-20-1-129,20 1-32,-20 0-32,19 0-417,-19 0-1056,20-20-2051,-20 0-3811</inkml:trace>
  <inkml:trace contextRef="#ctx0" brushRef="#br0" timeOffset="137614.8711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296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09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93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3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6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301">515 6618 11146,'-41'19'352,"23"0"-95,18 2 800,0-21 160,18 19-96,23 2-320,-21 18-289,39 1-320,-19-20-64,19 19 1,1 1-65,-1-20-64,0 20-225,-18-21-95,-1 1-256,-1-20-834,-19 20-1633,0-20-3074</inkml:trace>
  <inkml:trace contextRef="#ctx0" brushRef="#br0" timeOffset="172065.8413">891 6656 5445,'0'0'7751,"0"21"-7911,0-2 224,-20 2 192,20 18 225,-18 1-33,-2 19-352,-1-19-288,1 20-705,0-1 64,1 1-96,19-20-1473,-20-21-4965</inkml:trace>
  <inkml:trace contextRef="#ctx0" brushRef="#br0" timeOffset="172296.8544">1070 6974 10698,'20'-19'1345,"-20"19"-1505,0 0 896,20 19 898,-20-19-289,0 20-352,20 0-608,-20 0-289,20 0-64,-20 19-224,19-18-513,-19-2-737,20 2-1632,-20-21-1283</inkml:trace>
  <inkml:trace contextRef="#ctx0" brushRef="#br0" timeOffset="172584.8713">1189 6656 13869,'-20'0'-96,"20"0"31,0 21 994,20-21-32,0 19-160,0 2-225,21-2-416,-3 1-63,-17 0-66,38 0-287,-39 0-417,20-20-416,-1 20-256,-19-1 192,0-19-865,0 0-833</inkml:trace>
  <inkml:trace contextRef="#ctx0" brushRef="#br0" timeOffset="172772.8816">1468 6597 14862,'0'21'576,"-20"-2"-704,20-19 288,0 19 417,-20 21-33,20-19-384,0 18-160,0 1-544,-20 0-609,20-21-513,0 21-2049</inkml:trace>
  <inkml:trace contextRef="#ctx0" brushRef="#br0" timeOffset="173055.8982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5">812 7610 13068,'-20'0'1569,"0"0"-1441,20 0 353,0 0 1024,0 19-352,20-19-672,0 21-257,1-21-192,17 20 32,3 0-160,-1 0-224,-1 0-289,1-20-63,-20 19-289,19-19-1057,-19 0-2082</inkml:trace>
  <inkml:trace contextRef="#ctx0" brushRef="#br0" timeOffset="173708.9356">1070 7530 14669,'-19'40'-32,"-1"-40"-96,20 21 961,-20 17 256,0-17-833,0 19-256,1 0-544,19-1-1410,-20 1-1633,20 0-2467</inkml:trace>
  <inkml:trace contextRef="#ctx0" brushRef="#br0" timeOffset="174106.9583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89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3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5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801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3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5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5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7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2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91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3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1">19016 12438 1473,'-20'-59'3395,"20"40"-512,-20 19 64,20-21-97,0 21-1344,20 0-641,21 0-225,-3-20-384,3 20-127,-1 0-97,19-19-96,-19 19-609,-21 0-1537,21-20-1570,-40 20-320</inkml:trace>
  <inkml:trace contextRef="#ctx0" brushRef="#br0" timeOffset="44071.5205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89">19989 12260 17232,'0'0'-96,"20"0"128,0 0 1313,20 0-672,-1 0-321,21 20-352,-21-20-96,1 0-641,1 0-1089,-41 0-3394</inkml:trace>
  <inkml:trace contextRef="#ctx0" brushRef="#br0" timeOffset="45109.5801">20207 12062 14990,'-20'79'448,"20"-20"1186,0-19 832,0 20-800,-19 0-930,19-21-640,-20 0 97,20-18-193,0-1-481,-20 19-992,20-18-1410,-20 18-3972</inkml:trace>
  <inkml:trace contextRef="#ctx0" brushRef="#br0" timeOffset="46298.6481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5">9607 13154 12908,'0'-20'1057,"0"20"-1249,0 0 31,0 20 322,0 0 351,0 20-32,19 19-191,-19 1-193,20 20-32,-20-21-32,20 1-128,-20-20-289,21-1-415,-21 1-866,20-20-1537,-2-20-4676</inkml:trace>
  <inkml:trace contextRef="#ctx0" brushRef="#br0" timeOffset="47055.691">9865 13154 16335,'20'-20'64,"-20"20"-224,0 20 192,0 20 128,0 0 160,20 20-95,-20-1-161,0 1-32,0 19-192,19-19-33,-19-20-127,0-1-257,0 1-800,0-20-2018,0-20-3427</inkml:trace>
  <inkml:trace contextRef="#ctx0" brushRef="#br0" timeOffset="47208.7002">9707 13492 14317,'-41'0'1505,"41"0"-1537,0 0 449,0 0-33,41 0-320,-3 20-897,3-20-1697,-2 0-641,21 0 1377,-21 0-480,1 0-3363</inkml:trace>
  <inkml:trace contextRef="#ctx0" brushRef="#br0" timeOffset="47322.7066">10122 13413 6245,'0'40'1314,"0"-21"-450,0 21 514,0-20-609,0 20-641,0-20-353,20 19-1792,-20-19-2500</inkml:trace>
  <inkml:trace contextRef="#ctx0" brushRef="#br0" timeOffset="47452.7141">10162 13472 6470,'-40'-40'4356,"40"21"-3043,0-1-512,0 20-737,0 20-545,0-20-1505,0 19-1697</inkml:trace>
  <inkml:trace contextRef="#ctx0" brushRef="#br0" timeOffset="47790.7331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3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8">8376 10670 9384,'19'21'737,"1"-21"-385,0 0 289,21 0 256,-23 0-801,2 0-1569,1 0-7208</inkml:trace>
  <inkml:trace contextRef="#ctx0" brushRef="#br0" timeOffset="7402.4234">8832 10432 13516,'-20'20'257,"20"0"-1,-18 0 929,18 20-256,0-21-673,0 22-256,0-2-224,0-19-129,18 20-223,2-20-737,0-1-897,-20 1-2851</inkml:trace>
  <inkml:trace contextRef="#ctx0" brushRef="#br0" timeOffset="7769.4442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3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5">12843 6915 8295,'20'0'1730,"-20"0"-225,0 0 481,0 0-1057,0 0-64,0 20-64,0 0-449,19-1-256,-19 1-64,0 20-160,20-20-609,-20-20-1024,0 20-1378,20-20-5221</inkml:trace>
  <inkml:trace contextRef="#ctx0" brushRef="#br0" timeOffset="35802.0476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5">13934 6717 14637,'0'0'321,"21"0"640,-1 19 96,19-19-577,1 20-32,-1 0-319,21 20-65,-21-20-64,1-1-193,0 1-703,-21 0-866,21 0-1217,-19-20-2914</inkml:trace>
  <inkml:trace contextRef="#ctx0" brushRef="#br0" timeOffset="38420.1971">14311 6577 12940,'-20'0'576,"20"20"-191,-19 20 960,-1 0-192,0 0-352,-20-1-609,21 21-320,19-21-577,-20 1-352,20 0-416,0-20-1250,0-1-4420</inkml:trace>
  <inkml:trace contextRef="#ctx0" brushRef="#br0" timeOffset="38846.2214">14570 6895 11306,'0'0'2018,"0"0"-1666,0 20 866,0-20 127,0 20-608,0 0-545,0-1-192,0 1-289,20 20-383,-20-40-802,0 20-1632,19-20-5895</inkml:trace>
  <inkml:trace contextRef="#ctx0" brushRef="#br0" timeOffset="39090.2354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8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3">15702 6935 14765,'39'0'3043,"-39"20"-2530,0-20 63,0 19 610,-21 1-418,3 0-576,-2 0 97,-21 0-1186,3 0-801,17-20-1601,1 19-8520</inkml:trace>
  <inkml:trace contextRef="#ctx0" brushRef="#br0" timeOffset="40166.2969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1">17865 6597 11146,'0'21'5509,"0"-21"-5092,0 19 576,40 0 512,0 21-416,19 0-288,0 0-609,22 0-352,-22-20-481,-1 19-224,3 1-704,-22-20-1250,-19 0-1345,0-20-4708</inkml:trace>
  <inkml:trace contextRef="#ctx0" brushRef="#br0" timeOffset="42964.4574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5">18798 6696 8616,'0'-19'2818,"0"19"-2529,0 19 1056,0-19 929,20 21-192,20-2-801,-21 21-320,21-20-256,19 20-65,-19-21-383,1 1-161,-2 0-320,-19 0-737,0 0 160,0-20-833,-20 20-864,0-20-1121,0 0-5094</inkml:trace>
  <inkml:trace contextRef="#ctx0" brushRef="#br0" timeOffset="43937.513">19156 6618 12427,'0'0'641,"0"0"-225,0 19 1955,-20 0-129,20 21-929,-20 0-673,-21 0-543,23 20-65,-23-21 0,21 1-481,0 0-448,20-1-800,0-19-1026,20-20-2754</inkml:trace>
  <inkml:trace contextRef="#ctx0" brushRef="#br0" timeOffset="44147.5248">19393 6796 16303,'0'20'-352,"0"0"320,0-20 864,-20 19 642,20 1-673,20 0-609,0 0-160,1 0 0,19-20 288,-1 0-416,1 0-737,-20 0-672,19-20-1026,-39 0-4387</inkml:trace>
  <inkml:trace contextRef="#ctx0" brushRef="#br0" timeOffset="44291.5332">19513 6855 14029,'-21'80'1025,"21"-41"-353,21 1 417,-21-20-352,20 20-481,-20-21-704,20 2-1122,0-21-3234</inkml:trace>
  <inkml:trace contextRef="#ctx0" brushRef="#br0" timeOffset="44471.5436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11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82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49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9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4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7">13894 7591 17552,'0'19'96,"20"0"353,0 2 896,21-1-320,-23 20-385,23-20-543,-1 19-226,19-19-415,-39 20 31,19-20-608,-19-1-1057,0-19-576,0 0-770</inkml:trace>
  <inkml:trace contextRef="#ctx0" brushRef="#br0" timeOffset="49672.8411">14212 7570 7559,'-39'59'8904,"19"-18"-8776,-20-21 160,20 20 225,1-1-353,-21 1-224,40 0-1473,-20-1-1923,20-19-4323</inkml:trace>
  <inkml:trace contextRef="#ctx0" brushRef="#br0" timeOffset="49888.8534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7">14789 7570 9256,'-20'40'4517,"-1"-21"-3364,21 22 961,-20-1-385,0-1-928,1 21-737,-1-40-256,20 19-1121,0 1-1666,0-20-2691</inkml:trace>
  <inkml:trace contextRef="#ctx0" brushRef="#br0" timeOffset="50940.9136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52">15582 7789 18321,'39'0'801,"-39"0"-2307,20-20 1346,1 20-288,-21 0-834,20 0-4003</inkml:trace>
  <inkml:trace contextRef="#ctx0" brushRef="#br0" timeOffset="51279.933">15880 7769 14958,'0'0'-96,"0"0"-1,0 0-511,0 0-2819,0 0-7302</inkml:trace>
  <inkml:trace contextRef="#ctx0" brushRef="#br0" timeOffset="51389.9393">16079 7749 13388,'20'0'-576,"-20"0"-8393</inkml:trace>
  <inkml:trace contextRef="#ctx0" brushRef="#br0" timeOffset="51511.9463">16277 7749 480,'40'0'14926,"-40"-19"-14830,19 19-160,-19 0-2594</inkml:trace>
  <inkml:trace contextRef="#ctx0" brushRef="#br1" timeOffset="58342.337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9">18937 7292 8295,'-20'0'2242,"20"0"-1633,20 0 768,-20-20 257,21 20-577,17 0-288,3 0-353,-3 0-96,23 0 417,-2 0-257,1 0-159,-1 0-289,-19 0-128,-1 0-385,2 0-544,-21 0-736,0 0-1090,-2 0-4100</inkml:trace>
  <inkml:trace contextRef="#ctx0" brushRef="#br0" timeOffset="63218.6159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2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2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7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4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22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6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29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9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4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7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5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7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2">12843 9935 9577,'20'0'1089,"-20"0"-545,0 20 2019,0-20-674,0 20-1120,0 0-577,19 20-160,-19-20 0,0-1-64,20 1-160,-20 1-737,0-21-640,0 19-545,0-19-2306</inkml:trace>
  <inkml:trace contextRef="#ctx0" brushRef="#br0" timeOffset="127917.3164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6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4">14689 9935 11466,'0'40'481,"0"-20"-353,-20 0 513,0 0-129,0 0-576,0-1-1570,-19 1-4195</inkml:trace>
  <inkml:trace contextRef="#ctx0" brushRef="#br0" timeOffset="130398.4583">14987 9776 13164,'19'20'480,"1"0"449,0 20 1057,0-20-673,19 20-608,1-1-673,19-19-128,-19 0-481,-19 20-896,19-20-1698,-21-20-5733</inkml:trace>
  <inkml:trace contextRef="#ctx0" brushRef="#br0" timeOffset="130601.4699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91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5">16336 9975 17424,'0'0'-64,"0"0"-96,0 0 352,0 20-384,0-20-2915</inkml:trace>
  <inkml:trace contextRef="#ctx0" brushRef="#br0" timeOffset="131898.5441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7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91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4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6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9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6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83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502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5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5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4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3">15542 10929 7431,'0'20'5861,"-20"0"-4900,20 20 576,-39-1 513,19 1-1089,-20 20-736,21-20-161,-21-1-513,40 1-672,-20-20-1153,20 19-2563</inkml:trace>
  <inkml:trace contextRef="#ctx0" brushRef="#br0" timeOffset="176431.0912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3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6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4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61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92">21697 11287 15919,'-20'39'352,"0"-39"64,0 20 1186,-1 0-1346,21 0-929,-18 0-1216,18-1-1571</inkml:trace>
  <inkml:trace contextRef="#ctx0" brushRef="#br0" timeOffset="181631.3883">21934 11306 11530,'41'0'4773,"-21"0"-6343,0 0-319,-2 0 1184,-18 0-8392</inkml:trace>
  <inkml:trace contextRef="#ctx0" brushRef="#br0" timeOffset="181782.3973">22272 11326 12267,'20'0'-2690</inkml:trace>
  <inkml:trace contextRef="#ctx0" brushRef="#br0" timeOffset="181992.4093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4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2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5">16793 12260 13965,'0'-20'576,"0"20"-544,0 0 160,0 20 449,0 0-128,0 19-193,0 21-32,0-20 161,20 20 127,-20-21-192,0 1-255,19 0-225,-19 0-65,20-1-415,0 1-609,1 0-641,-21-21-1089,20-19-7527</inkml:trace>
  <inkml:trace contextRef="#ctx0" brushRef="#br0" timeOffset="192393.0042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1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5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7">15702 11645 13196,'18'0'192,"43"0"-64,-2 0 129,20 0 191,20 0 193,2 0 384,17 0-609,-19-20-416,0 20-481,-18 0-1024,-22 0-1570,0 0-4900</inkml:trace>
  <inkml:trace contextRef="#ctx0" brushRef="#br0" timeOffset="200354.4592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4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5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5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8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5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8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8">8514 9180 13100,'0'20'833,"0"0"-641,0-20 1730,0-20-449,0 20-672,0-20-353,0 0-384,0 0-32,-20-20-192,20 21 32,0-1-384,0 0-385,20 0 96,-20 20-1121,21 0-3107</inkml:trace>
  <inkml:trace contextRef="#ctx0" brushRef="#br0" timeOffset="15106.864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2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3">9229 8783 10730,'0'20'800,"0"-20"-896,-20 39 256,1-19-31,19 0-1603,0 0-8455</inkml:trace>
  <inkml:trace contextRef="#ctx0" brushRef="#br0" timeOffset="15683.897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9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61">9190 5584 11050,'19'-20'96,"-19"20"385,0 0-1,20 0 97,-20 20 255,0-1-383,0 1-225,20 20-192,-20-19-224,20 18-1250,1-20-1793,-3-19-5060</inkml:trace>
  <inkml:trace contextRef="#ctx0" brushRef="#br0" timeOffset="19680.1256">9407 5544 15470,'-18'20'64,"18"0"96,0 19 449,0-19-513,0 21-32,18-2-320,3-20-1186,-1 22-2177,20-21-2563</inkml:trace>
  <inkml:trace contextRef="#ctx0" brushRef="#br0" timeOffset="19954.1413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8">9845 5803 13228,'0'19'448,"0"1"-159,0-1 287,20 2-159,-20-1-33,0-20-160,20 19-192,-20 1-320,20 0-321,-1 0-31,-19-20-481,20 0-385,0 0-415,0-20 31,-20 0-448,0 0-417,0 1 385</inkml:trace>
  <inkml:trace contextRef="#ctx0" brushRef="#br0" timeOffset="20257.1586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6">10183 5564 12203,'0'20'-64,"20"-1"1313,-20 1 513,18 20-385,3 0-416,-21-1-641,20 2-288,0 18-993,-20-19-544,20-20-929,-20 19-2243</inkml:trace>
  <inkml:trace contextRef="#ctx0" brushRef="#br0" timeOffset="20812.1904">10460 5882 11627,'20'59'96,"0"-39"-32,-20 20 0,21-1-481,-21-19 385,18 20 0,2-20-512,-20 0 63,0 0 609,0-20 1122,0 0-578,-20-20-480,2 20-31,-3-40 31,21 0-128,-20 1-481,20-21-1280,0 20-4357</inkml:trace>
  <inkml:trace contextRef="#ctx0" brushRef="#br0" timeOffset="20938.1976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3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6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3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7">12564 8246 1921,'0'0'14638,"0"0"-14702,20 20 320,0 0 513,0 0 0,1 0-225,17-1-448,3 1-352,-3 20-577,3-40-256,-1 20-320,-1 0-1538,1-20-3395</inkml:trace>
  <inkml:trace contextRef="#ctx0" brushRef="#br0" timeOffset="39007.2308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3">13517 8226 16591,'21'-19'1057,"-21"19"-961,20 0 1250,-2-21-257,23 21-321,-21 0-543,20 0-450,-21 0-1216,1 21-673,-20-21-3587</inkml:trace>
  <inkml:trace contextRef="#ctx0" brushRef="#br0" timeOffset="39561.2625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8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9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9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4">1209 7451 2466,'-40'20'10378,"40"-20"-10378,-19 0 256,19 0 1089,19 0-480,1-20-449,20 20-223,-19 0-129,37 0 0,-17 0-64,-2-20-64,21 20-545,-21 0-960,1 0-2083</inkml:trace>
  <inkml:trace contextRef="#ctx0" brushRef="#br0" timeOffset="77588.4377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2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5">2580 2940 15054,'-20'20'1665,"20"-20"-2177,20 0 896,-2 0-63,23 0 127,-21 0 128,19 20-287,21 0-225,-21-20-96,1 20 96,0 0-256,-1-1-801,1 1-1153,-19 21-1602,17-41-3523</inkml:trace>
  <inkml:trace contextRef="#ctx0" brushRef="#br0" timeOffset="81482.6605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7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9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31">5617 2901 16687,'20'20'353,"-20"19"127,0-19 33,0 20-385,19-1-96,-19-19-513,20 21-544,0-22-832,-20 1-1475,20-20-3586</inkml:trace>
  <inkml:trace contextRef="#ctx0" brushRef="#br0" timeOffset="85859.9105">5617 2861 17552,'-20'-20'449,"20"20"-866,0 0-704,20 20-801,0 0-1665,-1-20-7239</inkml:trace>
  <inkml:trace contextRef="#ctx0" brushRef="#br0" timeOffset="86190.9298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4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9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7">8039 2702 18321,'0'-20'-1506,"0"20"-447,0 0-2756</inkml:trace>
  <inkml:trace contextRef="#ctx0" brushRef="#br0" timeOffset="88268.0486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6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5">8832 4033 10089,'20'0'7367,"-20"0"-7175,0 0 1121,21 0-352,-1 0-64,19 0-416,1 0-353,-20-20-416,19 20-962,-19 0-1120,0 0-7591</inkml:trace>
  <inkml:trace contextRef="#ctx0" brushRef="#br0" timeOffset="94414.4001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7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6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3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4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93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8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6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92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6">22412 7034 11402,'0'0'1954,"0"0"-1858,0 0 1698,-20 20-128,20 0-1122,0-1-384,0 21-64,0-19-64,0-21-256,0 19-801,0 1-2082,20-20-6534</inkml:trace>
  <inkml:trace contextRef="#ctx0" brushRef="#br0" timeOffset="160639.188">22530 7034 10730,'0'20'6502,"-19"0"-6374,19-1 32,0 2 577,0-2-513,-20 21-1313,20-20-3491</inkml:trace>
  <inkml:trace contextRef="#ctx0" brushRef="#br0" timeOffset="163265.3382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3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2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6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2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5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3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5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3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5">3791 2563 13933,'0'0'1505,"0"20"-1249,0-20 33,20 0 479,-2 19 1,23 22 0,-1-22-449,-1 21-128,21 20-96,-1-21-128,0 1-64,-19-20-192,1 20-385,-3-20-63,3-1-578,-21-19-960,-2 0-1954</inkml:trace>
  <inkml:trace contextRef="#ctx0" brushRef="#br0" timeOffset="4470.2557">4208 2622 14765,'-21'0'1090,"1"0"-1026,0 0 96,0 21 96,1-2 192,-1 21 225,-20 20-545,20-21 0,1 1-128,-1 0-64,0 0-480,0-1-1698,20 1-3908</inkml:trace>
  <inkml:trace contextRef="#ctx0" brushRef="#br0" timeOffset="4881.2792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6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7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8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8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5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2">9984 2225 9064,'-20'-20'481,"20"20"1504,0 0-1024,0 0-96,0 20 352,-20 0-64,20 0-288,0 1-288,0 17-385,20 2-32,-20 0-160,20-20-160,0 20-577,-1-1-416,1 1-224,0-20-417,0-20-1729,1 20-4709</inkml:trace>
  <inkml:trace contextRef="#ctx0" brushRef="#br0" timeOffset="21578.2342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4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2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9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2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9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6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6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2">5676 13134 13837,'0'20'864,"0"-20"-735,-20 20 31,20-20 384,0 40-95,0-1-225,0 2-96,0 18-96,0 1-32,0-1-64,0 1-320,0-20-673,0-1-897,0 1-1185,0-20-4549</inkml:trace>
  <inkml:trace contextRef="#ctx0" brushRef="#br0" timeOffset="56889.2539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41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9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7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8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8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2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4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9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9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4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4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8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2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7">14530 11605 11114,'-20'40'1409,"20"-21"-1313,0 21 1,0-20-33,0 0-128,20 0-609,0-1-416,-20 1-705,20-20-3203</inkml:trace>
  <inkml:trace contextRef="#ctx0" brushRef="#br0" timeOffset="77709.4443">14590 11545 11851,'0'-19'1857,"0"-2"-1760,19 21-33,1 0-1217,0 0-3524</inkml:trace>
  <inkml:trace contextRef="#ctx0" brushRef="#br0" timeOffset="78069.4653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9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6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59">16455 11168 10922,'0'0'288,"0"0"-896,0 20 1120,0-1 1474,20 1-321,-20 40-608,21-1-384,-21 20-417,20-18-256,-20-2 0,18 1-64,3-1-320,-1-19-609,0-20-1089,0 0-2819</inkml:trace>
  <inkml:trace contextRef="#ctx0" brushRef="#br0" timeOffset="80110.5821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6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7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41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6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5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3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5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49">4882 5266 7879,'20'19'3748,"-20"-19"-3781,-20 21 194,20-1 703,0-1-191,0 1-128,0-1-321,20 22-128,-20-21-160,0-1-96,20 1-65,-20 0-703,19-20-578,-19 0-704,0 0-2082</inkml:trace>
  <inkml:trace contextRef="#ctx0" brushRef="#br0" timeOffset="53349.0513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7">7105 3835 4644,'-20'40'8456,"20"-21"-8360,0 1 224,0 0-224,0 20-32,20-20-64,-20 19 0,20-18-384,1-2-801,-21 1-32,20-20-481,-20 20-3427</inkml:trace>
  <inkml:trace contextRef="#ctx0" brushRef="#br0" timeOffset="54806.1348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7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8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19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8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5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8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9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7">3155 6021 9160,'0'39'7047,"0"-39"-7207,0 20 160,0 0 64,20 0-128,-20 0-513,20 0-640,-1-20-2050,1 0-4933</inkml:trace>
  <inkml:trace contextRef="#ctx0" brushRef="#br0" timeOffset="129740.4208">3175 5981 17072,'0'0'128,"0"0"160,20 0 545,-1 0-577,1-20-288,20 20-673,-20 0-3042,-1-20-8553</inkml:trace>
  <inkml:trace contextRef="#ctx0" brushRef="#br0" timeOffset="129927.4315">3313 5941 13004,'0'20'2883,"0"-20"-3524,20-20 897,-20 20 737,41-20-320,-21 20 192,-2-19-513,2-1-384,1 20-32,-1 0-641,-20-21-1633,20 21-4132</inkml:trace>
  <inkml:trace contextRef="#ctx0" brushRef="#br0" timeOffset="130121.4422">3394 5723 10537,'0'19'1025,"0"1"-160,0 21 1441,0-2-288,18 1-865,-18-1-640,20 1-385,-20 0-160,21-1-192,-1-19-513,-20 0-1057,20 0-1665,19-20-2370</inkml:trace>
  <inkml:trace contextRef="#ctx0" brushRef="#br0" timeOffset="130389.4579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8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4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9">5874 5921 13292,'0'40'32,"0"-40"-64,20 20 32,-20 0-1313,0 0-1186,21-1-2049</inkml:trace>
  <inkml:trace contextRef="#ctx0" brushRef="#br0" timeOffset="132256.5647">5915 5842 13805,'-21'0'544,"21"-20"-1281,0 20-448,0 0-4580</inkml:trace>
  <inkml:trace contextRef="#ctx0" brushRef="#br0" timeOffset="132718.5911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7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4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4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43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89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5">12068 5882 13708,'20'0'833,"-20"0"-993,40 0 320,-20 0 0,19 0-128,-19-21-384,21 21-1442,-3 0-3170</inkml:trace>
  <inkml:trace contextRef="#ctx0" brushRef="#br0" timeOffset="154346.8282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7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32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4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3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4">11294 12657 3010,'0'-19'-1185,"0"19"-256,-20-20 1409,20 20 993,0 0 480,0 0-1185,-20 0-128,20 0-320,0 0 961,0 0-961,0 0-3330</inkml:trace>
  <inkml:trace contextRef="#ctx0" brushRef="#br0" timeOffset="173716.9361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8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5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3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499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39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5">14728 13453 10249,'-20'0'321,"20"19"191,0 1 1698,0 0-1057,0 0-929,0 20-224,20-20-352,-20 19-257,20-19-351,-20 0-1379,21 0-2657</inkml:trace>
  <inkml:trace contextRef="#ctx0" brushRef="#br0" timeOffset="210213.0233">14967 13453 10153,'0'19'6374,"0"1"-6214,0 0 289,0 0 319,0 20-639,0-1-802,0-19-1825,20 0-3300</inkml:trace>
  <inkml:trace contextRef="#ctx0" brushRef="#br0" timeOffset="210755.0543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4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3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6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6">18203 13631 8712,'0'0'1858,"0"0"-673,20 0 929,0 0-513,-2 20-928,23-20-449,-1 0-192,19 0-705,0 0-3555</inkml:trace>
  <inkml:trace contextRef="#ctx0" brushRef="#br3" timeOffset="232928.3228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3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31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5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41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61">20268 8067 11050,'0'-20'1089,"0"20"737,0-19 416,0 19-897,0 0-768,0 19-65,20-19-95,-20 20-225,18 0-64,-18 0-32,0 20-256,21-20-417,-21 20-448,0-21-961,0 1-2818</inkml:trace>
  <inkml:trace contextRef="#ctx0" brushRef="#br3" timeOffset="250458.3253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4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9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4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7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6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7">20525 5345 14958,'0'0'544,"0"0"-704,0 0 993,20 20 160,0-1-32,19 2-353,-19-1-319,20 0-193,-1-1 32,2 21-128,-1-20 0,-1 0-449,-19 0-351,20 0-225,-21-20-897,1 0-2659</inkml:trace>
  <inkml:trace contextRef="#ctx0" brushRef="#br0" timeOffset="384092.9689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6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8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4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61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6">177 8723 15951,'-59'40'-1410,"39"-40"674,40 20 1088,0-20 256,19 0-319,1 0-321,-20 0-1121,19 0-1570,21 0-864</inkml:trace>
  <inkml:trace contextRef="#ctx0" brushRef="#br0" timeOffset="8252.472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5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9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8">12703 4649 7751,'0'-19'3299,"0"19"-3171,21 0 1890,-1 19-545,-2-19-31,3 20-417,-1 0-801,0 20-160,0-20 0,-20-1-32,0 21-96,0-19-128,0-1-32,-20-1-129,20 1-287,-20 0-866,0 0-1601,20-20-3363</inkml:trace>
  <inkml:trace contextRef="#ctx0" brushRef="#br0" timeOffset="23128.3229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2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89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5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4">8794 5902 14413,'0'0'96,"18"0"961,22 0 0,-19 0-704,-1-20-225,19 20-801,-19-21-4356</inkml:trace>
  <inkml:trace contextRef="#ctx0" brushRef="#br0" timeOffset="29571.6914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2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2">10142 5603 11787,'20'20'1729,"-20"-20"-736,21 20 32,-21 0-224,20-20-64,-20 21-321,0-2-384,18 1-737,-18-20-2434,0 19-6470</inkml:trace>
  <inkml:trace contextRef="#ctx0" brushRef="#br0" timeOffset="32189.8412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9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29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2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6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5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12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2">11671 9081 4900,'20'0'769,"-20"0"-4004</inkml:trace>
  <inkml:trace contextRef="#ctx0" brushRef="#br2" timeOffset="52284.9906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5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7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7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2">13538 7769 7815,'0'0'2306,"0"0"-2082,0 20 2147,20-20-386,-2 40-383,2-20-449,-20-1-480,21 1-449,-21 20-96,20-20-64,-20 19 32,0-18-608,-20 18-353,20-19-961,-21 0-2786</inkml:trace>
  <inkml:trace contextRef="#ctx0" brushRef="#br2" timeOffset="54552.120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7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3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3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7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8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3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49">5795 12737 18065,'0'0'-129,"0"0"290,20 0 575,0 0 33,-1 0-641,21 0-512,-19 0-1442,17 0-2114</inkml:trace>
  <inkml:trace contextRef="#ctx0" brushRef="#br1" timeOffset="64737.7028">5894 12837 15502,'0'39'224,"0"-39"737,0 0 609,21 19-1058,-1-19-608,-2-19-1281,2 19-3652</inkml:trace>
  <inkml:trace contextRef="#ctx0" brushRef="#br1" timeOffset="65437.7429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71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61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6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7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9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2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7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3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9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3">1884 11625 11050,'0'-20'801,"0"20"-193,0 0 2371,0 0-1634,0 0-1249,0 20-31,0-20 255,0 0-96,0 20-160,0-20-64,0 19-160,20 1-449,-20 0-832,0 0-1954,0 0-2403</inkml:trace>
  <inkml:trace contextRef="#ctx0" brushRef="#br3" timeOffset="122607.0127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8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39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3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4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79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3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3">19215 8147 4868,'0'0'3107,"0"0"-3619,0 0 960,0 20 1730,0-1-224,20 21-641,-20 0-608,0 0-225,0-1 193,20 2-161,-20-2-319,19-19-193,-19 20-193,20-20-319,-20-1-385,0 1-640,20-20-1058,-20 0-2113</inkml:trace>
  <inkml:trace contextRef="#ctx0" brushRef="#br2" timeOffset="198221.3376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8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2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5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4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3">2023 5882 7334,'-20'0'897,"20"0"-544,0 0 1408,0 0 65,0 20-289,0-20-287,0 0-450,0 0-63,20 19-160,-20-19-129,20 20-288,-20-20-128,21 20-800,-1-20-1026,-20 20-1954,0 0-4387</inkml:trace>
  <inkml:trace contextRef="#ctx0" brushRef="#br2" timeOffset="226644.9634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3">2499 6120 8167,'20'0'513,"-20"0"768,20 0 961,-20 0-801,21 20-255,-21 0-578,20-20-191,-2 19-193,3 2-128,-1-2-32,0 1 0,0 1-64,-20-2 0,0 1 32,19 0-160,-19-1-897,0 22-1986,-19-22-5445</inkml:trace>
  <inkml:trace contextRef="#ctx0" brushRef="#br2" timeOffset="230146.1636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5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2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3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7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4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6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5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1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5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3">22788 7114 4163,'0'0'3171,"21"0"-2594,-21 0 1185,20 0 95,-2 19-479,3 2-674,-1-2-351,0 1 127,0 0-256,-20 0 1,0 0 63,0-1-32,-20-19 32,0 20-256,-21-20-928,23 20-3364</inkml:trace>
  <inkml:trace contextRef="#ctx0" brushRef="#br2" timeOffset="259727.8556">22730 6120 13036,'0'0'1345,"0"0"-1185,-21 0 705,21 20 32,0 0-385,0-1-31,0 2-321,0 18-96,21-18-64,-21 18-32,18-19-448,-18-1-417,20 2-288,0-1-353,1-20-416,-21 0-1409,20 0-4707</inkml:trace>
  <inkml:trace contextRef="#ctx0" brushRef="#br2" timeOffset="259964.8692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09">23066 6120 10153,'0'-20'160,"20"20"257,0 0 2209,0 20-992,19 0-641,-19 0-193,21 20-447,-23-21-97,2 22-32,-20-2-96,0 0-32,-20 2-736,-19-2-1378,-1 1-3203</inkml:trace>
  <inkml:trace contextRef="#ctx0" brushRef="#br2" timeOffset="264153.1086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5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399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6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6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4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6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7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7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6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8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5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2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8">22272 9319 12139,'0'0'64,"20"0"288,0 0 1410,19 0-993,22 0-481,-23 0-224,3 0-608,-2 0-1506,1 0-4485</inkml:trace>
  <inkml:trace contextRef="#ctx0" brushRef="#br2" timeOffset="297943.0414">22669 9001 2850,'20'0'10154,"-20"0"-9994,0 0 449,0 20 1280,20 0-800,-20 0-480,21 19-417,-21 1-32,0 0-32,0 0-96,18 19-64,-18-19-320,20 0-385,-20-1-416,20-19-512,1 1-1154,-21-2-993</inkml:trace>
  <inkml:trace contextRef="#ctx0" brushRef="#br2" timeOffset="298230.0576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21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16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6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61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4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1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6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6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7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6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002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6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5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6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7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6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8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29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6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5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7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5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9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1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4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1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5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2">16516 10273 9641,'-20'0'2786,"-1"0"-992,21 0 704,0 0-864,0 0-193,0 0-480,0-20-544,41 20-129,-2 0-96,1 0-128,19 0-32,-19 0-448,19 0-353,-39 0-576,20 0-737,-21 0-1442,-19-19-1825</inkml:trace>
  <inkml:trace contextRef="#ctx0" brushRef="#br0" timeOffset="39920.2832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9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5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69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8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08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5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5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4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3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2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1">10539 5067 14221,'0'0'641,"0"0"448,0 0-96,0 0-385,0 0 321,20 0-128,21 0-321,18 0-448,1-20-32,-1 0 64,20 20-512,-39-20-1378,19 20-3235</inkml:trace>
  <inkml:trace contextRef="#ctx0" brushRef="#br0" timeOffset="52920.0268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1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3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4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7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4">18182 9657 10345,'0'0'1506,"0"0"-930,21 0 1762,-21 20-1248,20 20-194,-20-20 33,20 0-416,-20-1-385,18 21-64,-18-20-64,-18 0-64,18-20-769,-20 20-1249,20-20-4100</inkml:trace>
  <inkml:trace contextRef="#ctx0" brushRef="#br1" timeOffset="63117.6101">19513 9757 13388,'0'-20'1089,"0"20"-1121,-21 20 1089,21-1-352,-18 1-225,18 0-31,0 0-225,18 20-128,-18-21-96,41 2-288,-21-2-545,0 1-833,-1 0-1376,1-20-2564</inkml:trace>
  <inkml:trace contextRef="#ctx0" brushRef="#br1" timeOffset="63340.6229">19632 9757 12139,'40'0'1537,"-21"19"-1472,1-19 479,0 20-384,0 0 32,-20 0 129,0 0-65,0 0 128,0-1 321,-20 2 64,20-2-449,-20-19-256,20 20-64,0-20-192,20 0-961,0 0-1954,0 0-3652</inkml:trace>
  <inkml:trace contextRef="#ctx0" brushRef="#br1" timeOffset="63514.6328">19871 9757 10954,'0'0'2658,"0"19"-2786,18-19 1185,2 40 128,1-20-256,-1 0-192,0 19-385,-1-18-224,1 18-64,-20-19-992,-20 0-1122,1 20-3876</inkml:trace>
  <inkml:trace contextRef="#ctx0" brushRef="#br1" timeOffset="64028.662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7">22730 9796 8808,'0'-20'480,"18"20"1026,-18 20 704,20-20-705,0 40-192,1-20-127,-21 0-161,0 20-289,0-21-544,0 21-192,-21-20-512,1 0-417,0 0-672,2 0-2339</inkml:trace>
  <inkml:trace contextRef="#ctx0" brushRef="#br1" timeOffset="64935.7141">22331 7987 8904,'0'0'2242,"0"0"-2018,0 0 1346,-19 0-129,19 21-608,-20-1 128,20 19-385,0-19-319,0 20-193,20-20-32,-1 19-257,1-18-351,0-2-545,1-19-737,-1 0-1313,-20 0-4164</inkml:trace>
  <inkml:trace contextRef="#ctx0" brushRef="#br1" timeOffset="65122.7248">22471 8028 11434,'20'0'1634,"-20"19"-1570,20 1 769,-20-20 352,0 20-448,0 0-353,0 0-128,0 0-96,0 0-96,0-1-32,0 2 0,0-21-448,0 19-1506,19-19-3779</inkml:trace>
  <inkml:trace contextRef="#ctx0" brushRef="#br1" timeOffset="65316.7358">22610 7968 15054,'0'0'1089,"19"0"-1249,1 19 1056,0 22 258,0-22-482,21 21-159,-23 0-289,-18 0-160,0 0 0,0-21-64,-18 21-160,-3-20-833,-19 20-1441,0-40-6855</inkml:trace>
  <inkml:trace contextRef="#ctx0" brushRef="#br1" timeOffset="65871.7674">17706 8008 8904,'-20'-21'4036,"20"21"-3203,0 0 864,0 0-576,0 21-224,-20-1 0,20-1-513,0 1-256,0 20-64,0 0-64,0-20-224,20-1-384,-20 2-481,20-2-993,1-19-2627</inkml:trace>
  <inkml:trace contextRef="#ctx0" brushRef="#br1" timeOffset="66131.7824">17745 8067 9769,'41'-20'-385,"-41"20"1122,20 20 929,0-20-1026,-20 20-159,20 0-129,-20 0-64,-20 0-31,20 0 63,-20-1 32,20 2 33,-20-2-33,20 1-32,0-20-224,0 0-32,20 0-384,0 0-1922,0 0-4997</inkml:trace>
  <inkml:trace contextRef="#ctx0" brushRef="#br1" timeOffset="66332.794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91">22730 8743 13548,'-21'0'481,"21"20"544,0-20 993,0 20-897,0 0-545,0-1-416,0 21-63,0-20-322,0 20-479,0-21-1474,21 21-3940</inkml:trace>
  <inkml:trace contextRef="#ctx0" brushRef="#br1" timeOffset="69183.9571">18342 10372 10666,'0'0'3427,"0"0"-2787,0 21 1539,0-21-482,0 19-672,0 1-320,0 0-481,19 0-192,-19 0 32,20 20-384,-20-21-865,20 1-1634,-20-20-9000</inkml:trace>
  <inkml:trace contextRef="#ctx0" brushRef="#br1" timeOffset="70351.0238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7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6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2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8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3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3">21161 11585 15983,'-21'40'320,"1"-20"-32,20 19 1730,-18-19-833,-2 20-896,-1-1-418,1 21 161,0-20-352,0-21-865,20 21-1185,0-21-3716</inkml:trace>
  <inkml:trace contextRef="#ctx0" brushRef="#br0" timeOffset="112162.4153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7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4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31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7">18798 12360 12651,'20'19'257,"0"1"640,19 0 832,-19 20-95,0-20-321,0 19-768,-20-18-417,0 18 0,0 1-96,0-1-32,-20 1-705,0-20-640,0 20-2243</inkml:trace>
  <inkml:trace contextRef="#ctx0" brushRef="#br0" timeOffset="117737.7342">20009 12499 7431,'-39'0'4452,"39"0"-3908,-20 0-31,20 0 1216,0 0-415,0 19-706,0 2-320,0 18-95,0-19-97,20 20 0,-20-1-288,19 1-705,1-20-545,0 0-864,0-20-2338</inkml:trace>
  <inkml:trace contextRef="#ctx0" brushRef="#br0" timeOffset="117954.746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9">20347 12518 13516,'20'-39'673,"-20"39"-673,20 0 1409,-1 20-288,1-1-416,0 2 0,0 18-417,0 1-32,-1-20-128,-19 19 0,0 1-96,0 0-384,-19-21-801,-1 1-2691</inkml:trace>
  <inkml:trace contextRef="#ctx0" brushRef="#br0" timeOffset="118768.7931">21478 12438 6758,'-20'0'5637,"0"0"-4580,20 0 224,-20 0-448,1 0-192,-1 0 320,20 21-96,-20-1-513,20 0-160,0 20-96,0-21-96,0 21-32,20 0-352,0-21-321,-1 1-544,1 0-961,20-20-2274,-1 0-4773</inkml:trace>
  <inkml:trace contextRef="#ctx0" brushRef="#br0" timeOffset="119013.8072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9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8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61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1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3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3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9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83">7403 11526 9577,'0'19'2274,"0"1"-2050,0 0 1666,20 0 128,-20 0-1218,20 0-639,-20-1-129,20 1-32,-20 0-32,19 0-417,-19 0-1056,20-20-2051,-20 0-3811</inkml:trace>
  <inkml:trace contextRef="#ctx0" brushRef="#br0" timeOffset="137614.8711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296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09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93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3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6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301">515 6618 11146,'-41'19'352,"23"0"-95,18 2 800,0-21 160,18 19-96,23 2-320,-21 18-289,39 1-320,-19-20-64,19 19 1,1 1-65,-1-20-64,0 20-225,-18-21-95,-1 1-256,-1-20-834,-19 20-1633,0-20-3074</inkml:trace>
  <inkml:trace contextRef="#ctx0" brushRef="#br0" timeOffset="172065.8413">891 6656 5445,'0'0'7751,"0"21"-7911,0-2 224,-20 2 192,20 18 225,-18 1-33,-2 19-352,-1-19-288,1 20-705,0-1 64,1 1-96,19-20-1473,-20-21-4965</inkml:trace>
  <inkml:trace contextRef="#ctx0" brushRef="#br0" timeOffset="172296.8544">1070 6974 10698,'20'-19'1345,"-20"19"-1505,0 0 896,20 19 898,-20-19-289,0 20-352,20 0-608,-20 0-289,20 0-64,-20 19-224,19-18-513,-19-2-737,20 2-1632,-20-21-1283</inkml:trace>
  <inkml:trace contextRef="#ctx0" brushRef="#br0" timeOffset="172584.8713">1189 6656 13869,'-20'0'-96,"20"0"31,0 21 994,20-21-32,0 19-160,0 2-225,21-2-416,-3 1-63,-17 0-66,38 0-287,-39 0-417,20-20-416,-1 20-256,-19-1 192,0-19-865,0 0-833</inkml:trace>
  <inkml:trace contextRef="#ctx0" brushRef="#br0" timeOffset="172772.8816">1468 6597 14862,'0'21'576,"-20"-2"-704,20-19 288,0 19 417,-20 21-33,20-19-384,0 18-160,0 1-544,-20 0-609,20-21-513,0 21-2049</inkml:trace>
  <inkml:trace contextRef="#ctx0" brushRef="#br0" timeOffset="173055.8982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5">812 7610 13068,'-20'0'1569,"0"0"-1441,20 0 353,0 0 1024,0 19-352,20-19-672,0 21-257,1-21-192,17 20 32,3 0-160,-1 0-224,-1 0-289,1-20-63,-20 19-289,19-19-1057,-19 0-2082</inkml:trace>
  <inkml:trace contextRef="#ctx0" brushRef="#br0" timeOffset="173708.9356">1070 7530 14669,'-19'40'-32,"-1"-40"-96,20 21 961,-20 17 256,0-17-833,0 19-256,1 0-544,19-1-1410,-20 1-1633,20 0-2467</inkml:trace>
  <inkml:trace contextRef="#ctx0" brushRef="#br0" timeOffset="174106.9583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89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3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5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801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3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5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5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7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2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91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3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1">19016 12438 1473,'-20'-59'3395,"20"40"-512,-20 19 64,20-21-97,0 21-1344,20 0-641,21 0-225,-3-20-384,3 20-127,-1 0-97,19-19-96,-19 19-609,-21 0-1537,21-20-1570,-40 20-320</inkml:trace>
  <inkml:trace contextRef="#ctx0" brushRef="#br0" timeOffset="44071.5205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89">19989 12260 17232,'0'0'-96,"20"0"128,0 0 1313,20 0-672,-1 0-321,21 20-352,-21-20-96,1 0-641,1 0-1089,-41 0-3394</inkml:trace>
  <inkml:trace contextRef="#ctx0" brushRef="#br0" timeOffset="45109.5801">20207 12062 14990,'-20'79'448,"20"-20"1186,0-19 832,0 20-800,-19 0-930,19-21-640,-20 0 97,20-18-193,0-1-481,-20 19-992,20-18-1410,-20 18-3972</inkml:trace>
  <inkml:trace contextRef="#ctx0" brushRef="#br0" timeOffset="46298.6481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5">9607 13154 12908,'0'-20'1057,"0"20"-1249,0 0 31,0 20 322,0 0 351,0 20-32,19 19-191,-19 1-193,20 20-32,-20-21-32,20 1-128,-20-20-289,21-1-415,-21 1-866,20-20-1537,-2-20-4676</inkml:trace>
  <inkml:trace contextRef="#ctx0" brushRef="#br0" timeOffset="47055.691">9865 13154 16335,'20'-20'64,"-20"20"-224,0 20 192,0 20 128,0 0 160,20 20-95,-20-1-161,0 1-32,0 19-192,19-19-33,-19-20-127,0-1-257,0 1-800,0-20-2018,0-20-3427</inkml:trace>
  <inkml:trace contextRef="#ctx0" brushRef="#br0" timeOffset="47208.7002">9707 13492 14317,'-41'0'1505,"41"0"-1537,0 0 449,0 0-33,41 0-320,-3 20-897,3-20-1697,-2 0-641,21 0 1377,-21 0-480,1 0-3363</inkml:trace>
  <inkml:trace contextRef="#ctx0" brushRef="#br0" timeOffset="47322.7066">10122 13413 6245,'0'40'1314,"0"-21"-450,0 21 514,0-20-609,0 20-641,0-20-353,20 19-1792,-20-19-2500</inkml:trace>
  <inkml:trace contextRef="#ctx0" brushRef="#br0" timeOffset="47452.7141">10162 13472 6470,'-40'-40'4356,"40"21"-3043,0-1-512,0 20-737,0 20-545,0-20-1505,0 19-1697</inkml:trace>
  <inkml:trace contextRef="#ctx0" brushRef="#br0" timeOffset="47790.7331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3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9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093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7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95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98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51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26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69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2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08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15">17230 6498 14541,'0'0'1089,"19"0"-608,1-20 768,21 20-576,-21-20 95,18 20-479,-17 0-289,19-20-801,-21 20-609,-19-20-1248,20 0-4997</inkml:trace>
  <inkml:trace contextRef="#ctx0" brushRef="#br0" timeOffset="51657.9546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08">17646 6418 8103,'-19'-20'-3235</inkml:trace>
  <inkml:trace contextRef="#ctx0" brushRef="#br0" timeOffset="52227.9872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.0025">18203 6021 8391,'58'-20'1250,"-37"20"1504,19 20-768,-20-1-673,19 1-352,-19 0-576,0 0-385,-20 0-257,0 20 129,0-21 96,-20 2-32,0-2-128,0 1-192,20 1-65,-19-21-544,19 19-2466</inkml:trace>
  <inkml:trace contextRef="#ctx0" brushRef="#br0" timeOffset="52632.0103">18460 6517 18097,'40'20'192,"-40"-20"1473,0 0-864,20 0-1121,-40 20-1570,20-20-3747</inkml:trace>
  <inkml:trace contextRef="#ctx0" brushRef="#br0" timeOffset="53570.064">14352 7690 10634,'0'0'864,"20"0"-768,-20 0 513,38 0 256,-17 0 448,19-20-352,-1 20-577,1 0-288,19-20-96,1 20 0,-21-21-32,1 21-224,19-19-32,-18 0-193,-21 19-672,0-21-1089,-1 2-1890</inkml:trace>
  <inkml:trace contextRef="#ctx0" brushRef="#br0" timeOffset="53815.078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58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75">15662 7372 9609,'0'0'640,"0"0"738,20 0 703,-20 0-735,20 19-417,-2 1-673,3 0-192,-1 0-416,0 0-641,19 0-1314,-19-1-3330</inkml:trace>
  <inkml:trace contextRef="#ctx0" brushRef="#br0" timeOffset="56210.215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25">16396 7451 14317,'0'40'448,"21"-40"225,-21 19 608,0-19-832,0 0-481,18 0-1666,-18 20-9512</inkml:trace>
  <inkml:trace contextRef="#ctx0" brushRef="#br0" timeOffset="56953.2575">14471 8623 3331,'0'0'9385,"0"0"-8393,0 0-63,20 21 32,-1-21-64,21 19-224,0 21-225,19-20-128,0 20-127,2 0-97,18-21 0,0 21-192,0 0 96,1-20-224,-21-1-161,0 2-63,-19-2-609,-19 1-1442,-1-20-3298</inkml:trace>
  <inkml:trace contextRef="#ctx0" brushRef="#br0" timeOffset="57219.2727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68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79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18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44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08">16832 9061 10698,'-19'0'1025,"19"0"-609,0 20 1634,0 20-288,0-21-385,0 21-384,0 0-385,-20 19-191,20 1-65,0-20-384,0-1-96,0 1-641,0 0-160,0-21-512,20 2-1474,-1-1-3523</inkml:trace>
  <inkml:trace contextRef="#ctx0" brushRef="#br0" timeOffset="59859.4236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65">17310 9498 5925,'0'19'1730,"20"-19"160,-20 0 1793,0 0-1569,0-19-769,0-1-416,0 0-256,0-20-1,0 20-351,18 1-33,-18-1-224,0 0-256,0 0 192,20 20-192,1 0-385,-21 20-640,20 0-1441,0 0-4037</inkml:trace>
  <inkml:trace contextRef="#ctx0" brushRef="#br0" timeOffset="60696.4716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52">18162 9538 15919,'0'-21'800,"0"21"-2978,-18 0 1666,-3 0 896,1 0-64,0 21-95,0-1-129,20 20-64,20-21 64,0 2-32,21-2-160,-23 1-481,23 0 481,-21-20 64,18 0-224,-17 0-1153,-1-20-609,-20 0-2146</inkml:trace>
  <inkml:trace contextRef="#ctx0" brushRef="#br0" timeOffset="61150.4976">18361 9200 15214,'20'20'897,"-20"0"-1025,0 19 512,0 1 1089,-20 20 65,20-21-833,0 21-449,0-21-96,0 22-192,0-22-128,0 1-609,0 0-512,0 0-257,0-20-319,0-20-1475,20 0-3202</inkml:trace>
  <inkml:trace contextRef="#ctx0" brushRef="#br0" timeOffset="61373.5103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35">18798 9279 5445,'60'20'12171,"-21"-20"-12107,1 20 929,-1 0 929,1 0-224,1 0-513,-23-1-673,-18 22-480,-18-22 64,-2 21-480,-21 0-417,3-20-64,-3 20 97,21-21-417,20 2-1122,0-2-1408,0 1-8809</inkml:trace>
  <inkml:trace contextRef="#ctx0" brushRef="#br0" timeOffset="61712.5296">18976 9796 14477,'0'40'1474,"20"-20"-1378,-20 0 1121,20-1-64,-20 2-1601,-20-21-4453</inkml:trace>
  <inkml:trace contextRef="#ctx0" brushRef="#br0" timeOffset="62239.5599">14590 9638 16591,'-20'-21'801,"20"21"-641,0 0-256,20 21 96,-1-2 480,1 1 353,40 20-384,-1 0-513,0-21-129,2 21-31,-2-20 128,1 20-64,-1-21-449,-19-19-31,19 21-321,-39-21-641,19 0-2465</inkml:trace>
  <inkml:trace contextRef="#ctx0" brushRef="#br0" timeOffset="62448.5718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35">15621 10055 14669,'-39'0'1378,"39"-20"-1442,-20 20 0,40 0 704,-20 0 962,39 20-513,2-20-289,-1 0-543,19 0-33,0 0-160,-19 0 0,19 0-192,-19 0-641,-20-20-512,1 20-288,-3 0-1731,-18 0-4867</inkml:trace>
  <inkml:trace contextRef="#ctx0" brushRef="#br0" timeOffset="62997.6032">15761 9916 13068,'0'39'224,"0"1"-192,0 0 256,0-1 225,0 2-257,20-2-256,-20 0-288,0 2-97,20-2-191,-20-19-1186,19 0-2882</inkml:trace>
  <inkml:trace contextRef="#ctx0" brushRef="#br0" timeOffset="63271.6189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78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03">16793 10293 12587,'-40'0'2307,"20"0"-2468,1 20 322,19-20 1056,0 20-449,0 0-479,0-1-225,19 2-128,21-2-128,-20-19-33,19 0-95,1 20-449,-19-20-640,-1 0-1538,0-20-4580</inkml:trace>
  <inkml:trace contextRef="#ctx0" brushRef="#br0" timeOffset="64029.6622">16972 9975 15630,'20'60'417,"-20"-21"-417,0 21 192,20-20 1153,-20 20-288,20-21-833,-20 1-192,0 0-256,0 0-384,0-1-481,0-19-2050,19 0-5798</inkml:trace>
  <inkml:trace contextRef="#ctx0" brushRef="#br0" timeOffset="64238.6742">17249 10313 13676,'-39'0'32,"19"0"-128,0 0 1570,0 20-1,1-20-736,-1 20-321,20-1 33,20 2 31,19-2-160,-19 1-127,39-20-225,-19 20-289,1-20-159,-23 0-1538,23 0-3619</inkml:trace>
  <inkml:trace contextRef="#ctx0" brushRef="#br0" timeOffset="64569.6929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006">17627 10492 8648,'39'40'768,"-39"-21"-351,20-19 3074,-20 0-864,0 20-1378,20-20-929,-20 0-448,0-20-2050,0 20-4580</inkml:trace>
  <inkml:trace contextRef="#ctx0" brushRef="#br0" timeOffset="69256.9611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33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077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41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12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31">16198 13035 8456,'-40'20'1953,"19"-20"-896,21 0 929,0 0-801,0 0 33,41 0-386,-21 0-255,39 0-225,20 0 129,2 0-97,18 0-96,19 0-192,1 0 0,21 0-320,-21 0-801,0-20 0,-20 20-512,1 0-2499,-41 0-6950</inkml:trace>
  <inkml:trace contextRef="#ctx0" brushRef="#br0" timeOffset="97555.5798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<inkml:trace contextRef="#ctx0" brushRef="#br0" timeOffset="275.0158">20069 9757 13100,'19'59'1217,"-19"-39"-833,0 0 545,0-20 481,0 0-385,0 0-321,0 0-351,0-20-225,0 20-160,0-40-32,0 20-481,0-19-224,20 19-704,-20 0-225,20 0 641,0 0 705,-20 20 224,0 0 192,20 0 64,-20 0 128,19 0 33,-19 0-33,0 20-288,0-20-1217,20 20-3236</inkml:trace>
  <inkml:trace contextRef="#ctx0" brushRef="#br0" timeOffset="714.0409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<inkml:trace contextRef="#ctx0" brushRef="#br0" timeOffset="801.0459">20744 9836 1249,'40'0'4644,"-22"-20"-2370,-18 0-576,21 0-737,-21 1-833,0-1-320,0 0-1090,0 0-6501</inkml:trace>
  <inkml:trace contextRef="#ctx0" brushRef="#br0" timeOffset="945.0541">20942 9757 9192,'20'39'1153,"0"-39"-1025,-1 20 65,-19 0 191,0-20-384,0 20-737,0-20-1505,0 0-3651</inkml:trace>
  <inkml:trace contextRef="#ctx0" brushRef="#br0" timeOffset="1047.0599">21021 9578 12171,'0'0'-2691,"0"0"-5220</inkml:trace>
  <inkml:trace contextRef="#ctx0" brushRef="#br0" timeOffset="1320.0755">21161 9737 11883,'20'20'833,"-20"-1"-641,0 1 1185,20-20-576,-20 20-673,19 0-96,1-20-513,20 0 193,-20 0 320,-1-20 128,1 20 65,0-40 351,-20 21 737,20-1-63,-40 0-642,0 0-159,0 0-225,1 20-192,-21 0-417,0 20-351,21-20-353,19 20-1089,0 0-1410,0 0-4195</inkml:trace>
  <inkml:trace contextRef="#ctx0" brushRef="#br0" timeOffset="1595.0909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<inkml:trace contextRef="#ctx0" brushRef="#br0" timeOffset="1890.1081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<inkml:trace contextRef="#ctx0" brushRef="#br0" timeOffset="2467.1411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<inkml:trace contextRef="#ctx0" brushRef="#br0" timeOffset="3203.1832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<inkml:trace contextRef="#ctx0" brushRef="#br0" timeOffset="3499.2002">20525 10790 14765,'-20'-20'961,"1"20"-704,-1-20 800,20 20-513,-20 0-127,0 0-193,0 20 0,20 0 96,0 0-160,0 19 97,0-19-1,20 0-160,0 20-32,20-20-32,-21 0-192,21-20 32,0 19-160,-21-19-321,1 0-704,-20 0-3204</inkml:trace>
  <inkml:trace contextRef="#ctx0" brushRef="#br0" timeOffset="3644.2085">20446 10889 352,'20'20'16656,"-20"-20"-16592,20 0 288,19-20 705,-19 20-320,20 0-513,-1-20-897,-19 20-2177,21 0-11660</inkml:trace>
  <inkml:trace contextRef="#ctx0" brushRef="#br0" timeOffset="4307.2464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<inkml:trace contextRef="#ctx0" brushRef="#br0" timeOffset="4538.2596">21537 10592 14509,'0'19'-128,"0"1"96,0 19 929,20 2 640,-20 18-704,0-19-577,21-1-288,-21 21 161,0-20-386,0-1-351,20-18-674,-20 18-1792,0-39-4550</inkml:trace>
  <inkml:trace contextRef="#ctx0" brushRef="#br0" timeOffset="4682.2676">21835 10909 14926,'20'0'2530,"0"20"-2146,-20 0 417,-20 19 288,0-18-929,0-2-352,1 22-993,19-22-1025,-20 1-3908</inkml:trace>
  <inkml:trace contextRef="#ctx0" brushRef="#br0" timeOffset="5158.2951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<inkml:trace contextRef="#ctx0" brushRef="#br0" timeOffset="5316.3041">22570 10929 4932,'20'20'9449,"-20"0"-9289,0-20 609,0 19 672,-20 21-1056,0-20-257,20 1-128,-20-2-513,20 1-608,-19 0-1825,19-20-5543</inkml:trace>
  <inkml:trace contextRef="#ctx0" brushRef="#br0" timeOffset="5698.326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<inkml:trace contextRef="#ctx0" brushRef="#br0" timeOffset="6074.3475">23325 10611 12299,'0'0'833,"0"0"-1314,0 0 1218,0 20 673,-20 0-1058,0-1-288,20 2 96,0-1 192,20-1 33,-20 21-65,20-40-96,-2 20-128,3-20-96,-1 0 128,20 0-128,-21 0-128,21 0-640,-20 0-1539,20 0-4643</inkml:trace>
  <inkml:trace contextRef="#ctx0" brushRef="#br0" timeOffset="6269.3586">23483 10651 14926,'0'19'512,"0"2"-128,0-1 1474,0-1 96,0 1-1089,0 20-705,0 0-96,0-21-224,0 21-417,0 0-800,0-20-1153,0 0-2723</inkml:trace>
  <inkml:trace contextRef="#ctx0" brushRef="#br0" timeOffset="6854.3921">23205 11048 13773,'-20'21'192,"20"-21"-96,-20 19 1730,20 1-353,-20 0-1281,1 20-224,19-20-256,-20-20-673,20 19-2018,0-19-5541</inkml:trace>
  <inkml:trace contextRef="#ctx0" brushRef="#br0" timeOffset="7292.4171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<inkml:trace contextRef="#ctx0" brushRef="#br0" timeOffset="8130.4651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<inkml:trace contextRef="#ctx0" brushRef="#br1" timeOffset="10255.5865">19513 8902 14029,'0'0'192,"0"0"-256,0 0 32,20 20 32,20-1 0,-21 21 160,21-20 32,0 20-128,19 19 160,0-19 97,22 20 319,18 0-287,19-1-225,1 1-128,21 0 64,-1-1-32,19 21 32,21-1 0,-20 1 0,20 19 32,-1-19 0,20 19-32,-19 1 64,21-1-63,-2 0-1,0 0 32,-19 0 128,19 1 0,1 0-160,-1-1 64,-20 0 64,-58-39-192,-1-1 97,-20 1 63,21 0-32,-1-1-64,19 1-64,-19-1 0,1-19-449,-41 0-608,-20-21-576,1 2-1154,-40-21-1697</inkml:trace>
  <inkml:trace contextRef="#ctx0" brushRef="#br1" timeOffset="10847.6205">23404 8902 13100,'-40'20'256,"19"-20"32,3 19 1,-2 2 159,-21-2 193,3 21-129,-23 0-288,22 20-63,-21-1 127,21 21 96,-41-1-96,21 0 1,-20 20 63,0 1 64,-2 0-191,2 19-161,0 0 224,0-19 417,-21 19-97,-19 0-480,20 0 97,0-20 127,-21 21-32,21-1-128,20 0 65,-2-19-33,2 19 32,0 0-32,0 0-192,19-20 32,1 2 65,0 18 31,-2-20-128,23-20 64,-23 0 96,21 1-192,1-20-256,-1-1-257,20-19-384,1-20-992,-1 0-2115</inkml:trace>
  <inkml:trace contextRef="#ctx0" brushRef="#br1" timeOffset="14050.8037">792 11625 13132,'-39'39'-96,"39"-39"96,0 0 640,0 20 834,0-20-129,19 0-672,1 0-289,0 0-96,1 20 129,17-20-289,3 0 0,18 0-256,-19 20-224,0-20-161,-1 0-128,1 0-544,-20 0-1153,-1 0-2595</inkml:trace>
  <inkml:trace contextRef="#ctx0" brushRef="#br1" timeOffset="14401.8238">1011 11526 12748,'-20'0'1121,"20"0"-1506,0 0 289,0 0 481,0 19 575,20-19-351,0 20-353,19-20-192,-19 20-32,20 0 0,-1-20-32,-19 20 0,20 0 0,1-1 0,-23 1-32,2 0 0,1 0 64,-1 0-32,-20 0 32,20-1 0,-20 1 65,-20 0 31,0 0 0,-21 0 64,23 0 0,-23-1-192,1 2 96,1-2-1121,-1 0-2242,0-19-8872</inkml:trace>
  <inkml:trace contextRef="#ctx0" brushRef="#br1" timeOffset="17500.001">5080 12618 4644,'-20'0'1569,"20"0"-1312,0 0 287,0 0 1122,0 0-481,20 0-384,-20 0-161,0 0-95,21-20 31,-21 20 1,20 0-65,-2 0-191,3 0-65,-1-20-160,0 20-32,19-20-64,1 1 0,-20-2-192,19 2-193,1 19-223,0-20-225,-19 0-224,-3 20-32,2-21-384,1 21-1474</inkml:trace>
  <inkml:trace contextRef="#ctx0" brushRef="#br1" timeOffset="17825.0192">5338 12339 4131,'0'0'641,"0"0"-321,0 0 1186,0 21 95,0-21-640,20 0-384,0 0-97,0 0 33,0 0-97,19 0-128,-19 0 65,1 0-1,-1 0-96,0 0-96,-2 0 1,3 0 31,-21 19-96,20-19 0,-20 20-64,0 0 0,0 20-96,-20 0 160,20-21-64,-21 21 0,21 0-96,0-20-609,-18 19-2049</inkml:trace>
  <inkml:trace contextRef="#ctx0" brushRef="#br1" timeOffset="18840.0776">7621 12677 6502,'-20'0'480,"20"0"-320,0 20 449,0-20 608,0 0-128,0 0-448,0 0 159,0 0 65,0 0-224,0 0-1,0 0-319,20 0-97,-20-20-128,21 20-96,-1-20 32,-20 1-32,18-1 0,23 0 0,-21 20 0,19-20 32,-19 0-128,0 1-481,0-2-1152,0 2-2211</inkml:trace>
  <inkml:trace contextRef="#ctx0" brushRef="#br1" timeOffset="19136.0946">7800 12419 6534,'40'0'768,"-20"-20"-928,0 20-544,-20 0 608,19 0 992,1 0 129,0 0-544,-20 20-289,20-20 192,-20 0 449,21 0-288,-21 19-289,18-19 192,-18 21 193,0-1-65,0 0 1,0-1-193,0 2-191,0-2-1,0 1-64,-18 0-256,18 0-897,0 0-1858</inkml:trace>
  <inkml:trace contextRef="#ctx0" brushRef="#br1" timeOffset="19860.136">10183 12638 11370,'-21'19'929,"21"-19"-929,0 0 1089,0 0 673,0 0-1186,0 0-255,21-19-65,-1 19 32,-2-20-96,23 0 65,-1 0-193,-1 20-32,1-39-160,0 39-353,-1-21-448,-19 2-544,0-1-417,1 0-576,-21-1-1986</inkml:trace>
  <inkml:trace contextRef="#ctx0" brushRef="#br1" timeOffset="20110.1501">10381 12399 8391,'0'0'961,"0"0"-736,20 0 383,-20 0 321,39 0 0,-19 0-353,20-20-351,-1 20-33,-19 0 320,21 0 33,-21 0-449,-2 0 0,-18 0 32,0 20 128,21 0 129,-21-1 191,-21 22-159,3-21-161,18-1-160,-20 21-96,0-20-416,20 0-866,0 0-2689</inkml:trace>
  <inkml:trace contextRef="#ctx0" brushRef="#br1" timeOffset="20802.1898">13021 12697 11594,'-20'20'609,"0"-20"-513,20 0 1121,-19 20 385,19-20-353,0 0-833,0-20-223,19 20 31,-19-20-64,40 0-64,-20 0-32,19 1-64,2-1 0,-1 0-32,-1-20-384,-19 21-513,0 19-1409,0-21-2339</inkml:trace>
  <inkml:trace contextRef="#ctx0" brushRef="#br1" timeOffset="21075.2055">13080 12438 11466,'20'0'481,"1"0"-449,-1-19 288,18-1 481,3 20-128,-1-20-161,-1 20-320,1-19-224,-20 19 96,-1 19 96,1-19 65,-20 20 95,0 0 0,0-1 33,-20 22 63,20-21-32,0-1-31,-19-19-97,19 21-160,-20 18-128,20-19-352,0 20-866,0-21-1728,0 1-6439</inkml:trace>
  <inkml:trace contextRef="#ctx0" brushRef="#br0" timeOffset="27341.5639">16137 11267 9673,'0'0'897,"-18"-20"-161,18 20 738,0 0 479,-20 0-767,0 0-738,20 20-192,-21 19 257,1 1-33,0 0 33,20 20-193,-18-20-192,18 19-64,0-19-32,18 20 0,2-21 0,0 1 32,21 0-128,-3-1-384,-17-19-225,19 20-288,-20-20-352,-1-1-737,1 2-961,0-21-5156</inkml:trace>
  <inkml:trace contextRef="#ctx0" brushRef="#br0" timeOffset="27616.5796">16356 11585 12267,'-20'0'1602,"20"0"-1186,0 0 257,0 0 864,20 0 161,0 20-769,21 0-353,-3 19-416,3 1-64,-3-20-64,3 20 129,-1-21-290,-1 1-31,1 0-192,-1 0-193,-19-20-127,0 20-545,-20-20-1186,0 0-1024,0-20-3940</inkml:trace>
  <inkml:trace contextRef="#ctx0" brushRef="#br0" timeOffset="27847.5928">16654 11486 9769,'0'0'1377,"-20"0"-1217,1 19 833,-1 2 320,0 18-384,0 1-256,-19 19-161,19-19-319,-1 20-129,1-21 0,20 1-321,0-20-800,20 0-960,-20-20-1443</inkml:trace>
  <inkml:trace contextRef="#ctx0" brushRef="#br0" timeOffset="28309.6189">16813 11128 5605,'19'0'4196,"-19"0"-3171,-19 0 640,19 0-63,0 0-673,-20 20-513,20 0-160,-20 0-95,20-1 31,0 1-32,-20 0 128,20 0 0,0 19-63,0-19-65,20 0-96,-20 20-32,20-20 0,0-1-128,-1 2-289,1-21-447,0 19-866,1-19-1633,-1 0-5958</inkml:trace>
  <inkml:trace contextRef="#ctx0" brushRef="#br0" timeOffset="28489.6294">16951 11267 7527,'0'20'2690,"21"-20"-480,-21 19-288,0 21-1089,0-20-673,0 20-256,0 0-577,20-21-224,0 2-544,-20-2-513,20 2-2210</inkml:trace>
  <inkml:trace contextRef="#ctx0" brushRef="#br0" timeOffset="28655.6389">17012 11148 13933,'-20'0'1665,"20"0"-1408,0-20-1,0 20 32,20 20-352,0-20-929,-1 20-2274,1-20-3139</inkml:trace>
  <inkml:trace contextRef="#ctx0" brushRef="#br0" timeOffset="28870.6513">17131 11069 11498,'0'-21'2178,"0"21"-1121,0 21 1250,0-21-674,19 19-576,1 21-480,0-20-385,0 20 0,0-21-288,-1 21-481,-19 0-768,20 19-224,-20-19-193,-20-1-64,1 1-512,19 0-673,-20 0-3010</inkml:trace>
  <inkml:trace contextRef="#ctx0" brushRef="#br0" timeOffset="29060.6622">17330 11724 12427,'18'40'2595,"-18"-21"-1634,-18 21 672,18-20-191,-20 20-962,-21 0-576,21-21-1153,1 21-1186,-1-20-4932</inkml:trace>
  <inkml:trace contextRef="#ctx0" brushRef="#br0" timeOffset="29714.6994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<inkml:trace contextRef="#ctx0" brushRef="#br0" timeOffset="30062.7194">18182 11088 10537,'0'-19'513,"0"-2"-129,0 21 2019,0 0-930,0 21-736,0-2-97,-20 1 33,20 20-32,-18-20-353,18 19-96,0 1-64,0 0 32,18-1-224,-18-19 128,20 0-160,21 0-64,-21 0-256,-2-20-321,3 0-1281,-1 0-2851</inkml:trace>
  <inkml:trace contextRef="#ctx0" brushRef="#br0" timeOffset="30220.7286">18342 11227 3651,'0'20'9993,"19"0"-9352,-19 0-96,0-1 447,20 1-703,0 0-289,-20 0-865,20-20-1089,0 20-2242</inkml:trace>
  <inkml:trace contextRef="#ctx0" brushRef="#br0" timeOffset="30356.7363">18401 11108 13741,'0'0'-929,"0"20"-1762,0-20 2339,20 0-1858</inkml:trace>
  <inkml:trace contextRef="#ctx0" brushRef="#br0" timeOffset="30588.7496">18480 11048 11594,'20'0'193,"-20"0"-225,20 21 1441,1-21 192,-3 19-896,22 1-353,-19 0 97,-1 20-129,-20-20-224,0 19-96,0 1-640,0-20-385,0 19-321,0-19-287,-20 0-577,20 0-1698</inkml:trace>
  <inkml:trace contextRef="#ctx0" brushRef="#br0" timeOffset="30890.7669">18679 10869 13484,'20'-20'0,"-20"20"609,20 20 1281,0 20-609,19 0-609,-19 20-319,0 0 31,0 19 97,0 0-481,-20-19 192,19 19-192,-19-20-32,0 2-32,0-2-128,0-19-1,-19 0 65,-1-20-128,-20 19-417,20-19-1569,-39 0-6662</inkml:trace>
  <inkml:trace contextRef="#ctx0" brushRef="#br0" timeOffset="31431.7978">16634 12379 9192,'20'40'865,"-20"-21"-737,0 22 1281,0-21 97,0 20-865,0-21-321,0 1-192,0 20-64,0-1-32,0 1-32,0 0 0,0-20-352,0-1-353,0 1-1153,0-20-2466</inkml:trace>
  <inkml:trace contextRef="#ctx0" brushRef="#br0" timeOffset="31740.8154">16496 12539 10762,'-21'0'1729,"21"0"-1793,-20 0 449,20-21 1344,0 21-640,0-19-544,20-1-65,-20 0-127,21-1-129,-1-18-96,-2 19-160,3 1 32,-1-2-64,0-18 64,0 39 0,-1-20 0,-19 20 0,20 0 128,-20 0 32,20 0-96,-20 20 32,20-1-96,0 1-64,-1 1 96,1 18-192,0-19 0,0-1-288,0 2-1218,-1-1-2786</inkml:trace>
  <inkml:trace contextRef="#ctx0" brushRef="#br0" timeOffset="34010.9453">18381 12260 8936,'-20'0'1121,"20"0"-641,0 0 1570,0 0-192,0 0-1121,0 20-97,0-20 65,20 39 32,0-19 64,0 1-193,0 18-95,-1 0-161,-19-18 0,20-1-352,-20 0 96,0 20-96,20-21 0,-20 1-128,20 20-160,-20-20-224,21-20-321,-21 19-224,18-19-481,-18 0-1280,0 0-5126</inkml:trace>
  <inkml:trace contextRef="#ctx0" brushRef="#br0" timeOffset="34386.9669">18302 12518 10409,'-20'0'961,"-1"0"-737,3 0 737,18 21 673,0-21-673,-20 0-481,20-21-320,0 21 97,20 0-1,-20-19-64,18-1-128,-18 0 64,21-20 64,-21 20 65,20-19 31,-20-2-192,20 22-96,-20-21 192,0 20 32,0 0-63,20 0 31,-20 20-160,0 0 64,19 0 160,-19 20-128,20 0-160,0 0 64,20-20-32,-21 20-288,21 0-224,1-20-449,-23 0-897,22 0-3523</inkml:trace>
  <inkml:trace contextRef="#ctx0" brushRef="#br0" timeOffset="35295.0188">18500 12618 9961,'0'0'2658,"0"0"-2369,0 0-1,0 0 481,0 20-225,0-20-320,0 19-31,0 1 95,20 20 64,-20 0 129,21-21-97,-21 22-224,18-2-160,-18 21 32,20-20-96,-20 19-128,0-19 64,0 0 192,-20-1 32,20 1-32,-18 0 256,-3-20 33,-19 19-225,20-18-96,-39-2-128,0 1-96,-1 19 63,-19-18 1,-1-1-32,1-20 224,-20 19 32,0 2 289,-2-21-193,2 0 32,-19 0-64,19 0-160,-20 0 224,-1-21-224,1 21 0,-1-19-32,1-1 161,-19-1-161,19-18 32,-1 0 32,1-2-32,-19 2 0,19-1 32,-1 0 192,21 1 64,-20-21 193,40 20-65,-21-19-448,21 18 384,19-17-320,-19 17-64,20-18 64,-2 19-32,2 0 0,-1-19 64,21 19 0,-21 0 129,21 1 95,-1 19-128,20-1-96,20 21-128,0 0-128,0 0-609,0 0-256,20 21-512,20-21-1602,-20 20-1762</inkml:trace>
  <inkml:trace contextRef="#ctx0" brushRef="#br0" timeOffset="48970.801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<inkml:trace contextRef="#ctx0" brushRef="#br0" timeOffset="49785.8476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<inkml:trace contextRef="#ctx0" brushRef="#br0" timeOffset="50190.8708">19930 13035 5188,'0'20'2211,"0"-20"-130,0 0 290,0 0-930,0 0-608,0 20-417,0 0-95,0 0-33,0-20-96,0 19-192,-21 1 0,21 0-96,0 0-96,0 0-225,0-20-512,0 20-480,0-20-673,0 0-2050</inkml:trace>
  <inkml:trace contextRef="#ctx0" brushRef="#br0" timeOffset="50478.887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<inkml:trace contextRef="#ctx0" brushRef="#br0" timeOffset="51119.9235">20525 12360 8840,'0'-21'1345,"-20"21"-448,20-20 1313,0 20-672,-19 0-962,19 20-416,-20 1 64,0 18 193,20 0 255,-20 2-127,20-2-65,-20 1-287,20 0-193,0 39 32,0-19-32,0 20-64,0-21-161,20 1-159,-20-20-160,20 19-97,0-39-192,0 20-448,-1-40-1858,1 20-2979</inkml:trace>
  <inkml:trace contextRef="#ctx0" brushRef="#br0" timeOffset="51393.9396">20685 12776 11018,'0'-19'1057,"-21"19"-1185,21 0 1473,0 0 705,21 19-897,-21 1-320,38 1-417,-17-1-159,-1 19-225,18-20 32,-17 22-257,19-21-255,-1 0-417,-19-1-416,20 1-1025,-20 0-1474,-1-20-5380</inkml:trace>
  <inkml:trace contextRef="#ctx0" brushRef="#br0" timeOffset="51625.9529">20962 12697 14509,'-20'0'289,"-20"20"-193,21 0 1121,-1 0-128,0 19-737,-21 2-320,23-2-160,-2-20-160,0 22-577,-1-1-384,21-21-865,0 1-1249,0 0-5157</inkml:trace>
  <inkml:trace contextRef="#ctx0" brushRef="#br0" timeOffset="52058.9776">21120 12319 3299,'0'0'5413,"0"-19"-4869,0 19 898,0-20 928,0 20-897,0 0-768,-18 0-385,18 0-256,-20 20 64,20-20 1,0 19 31,-21 22-128,21-22 224,0 1 32,-20 19-128,20-18 33,0-1-33,0 0-128,20 20 0,-20-21-128,21 1-417,-21 20-512,20-20-736,-2-20-1442,2 19-4645</inkml:trace>
  <inkml:trace contextRef="#ctx0" brushRef="#br0" timeOffset="52238.9879">21260 12459 12940,'0'20'448,"0"0"-352,0-1 289,0 2-161,0 18-224,0-19-577,0 0-1024,0-20-1538</inkml:trace>
  <inkml:trace contextRef="#ctx0" brushRef="#br0" timeOffset="52396.9969">21300 12360 12139,'-20'0'769,"20"0"-1250,0 0 481,0 19 32,0-19-1761,20 0-3492</inkml:trace>
  <inkml:trace contextRef="#ctx0" brushRef="#br0" timeOffset="52628.0102">21379 12360 5893,'20'0'2466,"-1"19"-768,-19-19 768,20 20-544,-20 0-512,20-1-482,-20 2-191,0-21-224,20 20-481,-20 0-32,0 20-353,0-21-191,0 21-898,-20-20-1472,20 0-3332</inkml:trace>
  <inkml:trace contextRef="#ctx0" brushRef="#br0" timeOffset="53082.0362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<inkml:trace contextRef="#ctx0" brushRef="#br0" timeOffset="54326.1073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<inkml:trace contextRef="#ctx0" brushRef="#br0" timeOffset="54752.1315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<inkml:trace contextRef="#ctx0" brushRef="#br0" timeOffset="55271.1612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<inkml:trace contextRef="#ctx0" brushRef="#br0" timeOffset="55784.1906">23305 11982 8840,'-20'0'993,"-1"0"-641,-17 0 1570,38 0-321,-21 20-768,1 0-128,20 0 32,-20 19 31,20-19-159,0 20-257,0 0-224,0-1-64,20 1-32,-20 0-320,20-21-160,1 1-385,17 1-96,-17-2-320,-1-19-833,0 0-2562</inkml:trace>
  <inkml:trace contextRef="#ctx0" brushRef="#br0" timeOffset="55964.2009">23384 12161 9865,'0'39'672,"0"-19"321,0 0 289,0 20-706,20-20-512,-20-1-512,0-19-513,20 20-737,-20-20-2978</inkml:trace>
  <inkml:trace contextRef="#ctx0" brushRef="#br0" timeOffset="56094.2084">23443 12141 10602,'0'-20'704,"-19"20"-1312,19 0 544,0 0-609,0 0-4708</inkml:trace>
  <inkml:trace contextRef="#ctx0" brushRef="#br0" timeOffset="56332.222">23543 11961 12523,'19'21'1282,"-19"-1"-706,20 0 577,0 0-64,1 19-608,-1-19-321,18 20 32,-17-20 32,-1 19-64,0 1-96,-1 0-128,-19-1-160,0-19-480,-19 20-802,-1-20-2530</inkml:trace>
  <inkml:trace contextRef="#ctx0" brushRef="#br0" timeOffset="73511.2046">19513 13572 2690,'0'0'2819,"0"0"-4100,0 0 1441,0 0 2786,0 0-1184,0 0-609,0 0 225,0 20 191,0-20-288,-21 0-192,21 0-256,21 0-256,-21 0-193,20 0-224,0 0 32,19 0-96,1 0-96,19 0 32,1-20 0,-1 20 0,2 0-32,18 0 0,0 20-32,0-20 64,20 0-32,-18 0-64,18 0 64,0-20 64,-20 20-128,20 0 96,-19 0-32,-22 0 64,23 0-64,-22-20 33,0 20 127,1 0 64,-19-20 32,18 20 0,-19 0 1,-1-20-1,21 20 224,-21-20-159,1 20-1,-1 0-256,-19 0 32,20 0-96,-19 0-96,-3 0-320,-18 0-289,0 0-416,0 0-705,0 0-2978</inkml:trace>
  <inkml:trace contextRef="#ctx0" brushRef="#br0" timeOffset="74254.2467">22809 13413 11306,'0'19'417,"0"-19"-642,0 0 2019,0 0 0,-21 0-1314,21 0-224,0 0 449,21 0-224,-21 0-225,38 0-96,3 0-64,18 0-96,1 0 0,19 0 32,0 0-64,20 0 64,-20 0-32,2 0 64,-2 0-384,-20 0-2146,-39-19-4709</inkml:trace>
  <inkml:trace contextRef="#ctx0" brushRef="#br0" timeOffset="75537.3205">20962 13730 7623,'0'0'1537,"0"0"-1281,0 0 801,0 0 1474,0 0-673,0 0-1026,0 0-447,0 0 223,0 0 65,0 0-321,0 0-31,0 0-129,20 20-96,-1-20-128,-19 21 128,40-21-64,-20 19-64,21-19-64,-3 20 64,23-20-128,-22 20 64,21-20-289,-1 0-63,0 19-33,-19-19 33,1 0-225,-3 0-320,-18 0-896,1 0-1827</inkml:trace>
  <inkml:trace contextRef="#ctx0" brushRef="#br0" timeOffset="76042.3494">23046 13572 9641,'0'0'352,"0"0"-512,0 20 1954,0-20-705,-19 0-737,-1 0-256,0 0 0,0 19 128,-19-19 0,19 20-95,-20-20-1,19 20-64,-17 0-32,17 0-160,1-20-513,0 20-736,20-1-1794</inkml:trace>
  <inkml:trace contextRef="#ctx0" brushRef="#br0" timeOffset="76505.3759">21875 13711 4868,'20'0'577,"-20"0"608,-20 19 929,20-19-705,0 0-288,0 20-160,0 1 96,0-21-256,0 39-353,0-19-159,0-1-225,0 2-32,0-1-96,0-1-321,20 2-384,-20-2-223,0-19-290,0 20-447,0-20-2595</inkml:trace>
  <inkml:trace contextRef="#ctx0" brushRef="#br0" timeOffset="76901.3985">22015 13651 320,'18'0'1281,"-18"0"-1217,0 0 1634,21 0 672,-21 0-640,0 0-385,0 0 0,0 20-96,0-20-544,0 0-64,0 20 191,0 0-31,0-1-224,-21 1-1,21 1-127,0 18-129,0-19-160,0 20-96,0-20-64,0 20-128,0-21-384,0-19-481,0 20-225,0 0-383,0-20-609,0 0-929,0 0-3586</inkml:trace>
  <inkml:trace contextRef="#ctx0" brushRef="#br0" timeOffset="77435.4291">21895 13671 6854,'0'-20'1121,"0"20"-897,0 0 1378,0-20 640,21 20-1377,-21 0-385,18 0 385,2 0-224,21 0-513,-21 20-96,19 0 0,-19-20-64,0 20 0,0 0-96,-1-1-1,1 1 33,0-20 64,-20 21-64,0-2 96,0 1 128,0-20-64,-20 20 33,0-20 95,20 19-64,-19-19-64,19 0 224,0 21 0,0-1-95,0-20 95,19 19-192,21 2-64,-20-21-32,19 19-224,-19 1-32,0-20-257,0 20-608,0-20-1473,-20 0-4229</inkml:trace>
  <inkml:trace contextRef="#ctx0" brushRef="#br0" timeOffset="77932.4574">22292 13492 6053,'20'0'737,"-1"-20"-96,1 20 2369,-20-19-896,20 19-961,-20 0-320,0-21-64,0 21-385,0 0-127,0 0 95,0 21-128,0-21-160,-20 0-32,20 19-32,-20-19 32,20 20-32,0-20 0,-19 0 0,19 20-32,0-20 0,0 0 64,0 0 0,19 0 0,-19 20-96,20-20-32,0 0-32,1 0 32,-1 20 0,-2-20-128,2 0-129,1 0-447,-21 0-738,0 0-608,20-20-1826</inkml:trace>
  <inkml:trace contextRef="#ctx0" brushRef="#br0" timeOffset="78200.4727">22471 13413 2114,'0'19'5669,"0"2"-4548,0-2 1698,-21-19-353,21 40-1601,0-20-609,0 0-128,-20 0-128,20 19-128,0-19-1602,0 0-4708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4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22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4:24.33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13200 7431 5349,'0'20'128,"0"-20"-192,0 0 832,20 0 578,-20 0 95,20 0-640,0-20-225,-20 20 129,19 0 288,-19 0-288,20 0-257,-20 0 0,20 0 65,-20 0-33,20 0-159,0 0-193,-1 0-64,21 0 0,-20 0 32,39 0-64,-18-20 0,17 20 0,-17 0-32,18 0 32,1-20-32,-1 20 0,2 0 0,-3-19 32,1 19-32,22 0-32,-22-20 96,20 20-96,0 0 32,-18 0 0,18 0-32,0 0 64,20 20-64,0-20 64,0 0-64,1 0 32,-1 0-32,0 0 64,0 0-32,21-20-32,-21 20 96,0 0-32,-18 0 0,-2-20 32,0 20-64,-20 0 0,-19 0-160,19-20-128,-39 20-64,20 0-1,-19 0-351,-21-20-1186,0 20-4420</inkml:trace>
  <inkml:trace contextRef="#ctx0" brushRef="#br0" timeOffset="2916.1665">12584 10313 5733,'-20'0'1890,"20"0"0,0 0-161,0 0-448,0 0-256,0 0-384,0 0-289,0 0-31,0 0-97,0 0-96,0 0 0,20 0-64,0 0 32,0 20-32,1-20-32,17 0 0,3 0 0,-21-20-32,19 20 32,-19 0-64,0 0-416,0 0-481,0 0-544,-20 0-609,0 0-609,0 0-1409</inkml:trace>
  <inkml:trace contextRef="#ctx0" brushRef="#br0" timeOffset="3167.1811">12823 10214 6470,'20'0'640,"-20"0"417,20 0 417,-1 0-385,1 0-32,0 20-449,0-20-352,0 0 1,-20 19 127,19 1-64,-19-20-191,0 20-65,0 0 32,0 0 32,-19 0 0,-1-1 64,0 2-64,20-21-64,-20 19-128,0 1-1057,1-20-3427</inkml:trace>
  <inkml:trace contextRef="#ctx0" brushRef="#br0" timeOffset="4163.2377">20565 8743 8359,'-20'0'833,"20"0"769,20 0 63,0 0-416,-20-20-416,39 20-352,-19 0-257,0 0-32,19 0 0,2 0 0,-1-20-159,-22 20 31,23 0-64,-21 0-257,0 0-351,-20 0-609,19 0-1314,-19 0-1473</inkml:trace>
  <inkml:trace contextRef="#ctx0" brushRef="#br0" timeOffset="4487.2566">20723 8544 8295,'21'0'1954,"-21"-20"-1698,20 20 449,-20 0 32,0 0-513,-20 20-320,-1 0-449,-17 0 65,17 19 448,-19-18 128,20 19 288,-19-21 193,19 21 128,20-20-161,-20 0-95,20 0-97,20-20 0,0 19 225,0-19-129,19 0-224,1 20-128,-1-20-96,2 0-256,-21 0-961,0 0-1505,-2 0-5478</inkml:trace>
  <inkml:trace contextRef="#ctx0" brushRef="#br0" timeOffset="8766.5014">20387 9617 4228,'0'0'2818,"0"0"-1024,0 0-64,0 0-97,19 0-288,-19 0-416,20-19-288,0 19-225,20 0-192,-1 0 1,1-20-161,-1 20-64,1 0 0,1 0-481,-3 0-320,-17 0-352,-1 0-512,-20 0-33,0 0-544,0 0-993</inkml:trace>
  <inkml:trace contextRef="#ctx0" brushRef="#br0" timeOffset="9089.5199">20585 9498 9032,'0'-20'929,"0"20"-1089,0 0-161,-20 0 193,20 0 256,-20 20-128,-20-1-64,21 2 128,-1-1 33,-20 0 255,20 0-128,1-1-32,19 2 97,-20-2 127,20-19-160,0 20-64,0 0-63,20 0 351,-1 0 225,1-20-129,20 20-191,-1-20-65,21 0-128,-21 0-192,-19 0-512,20 19-962,-40-19-1889</inkml:trace>
  <inkml:trace contextRef="#ctx0" brushRef="#br0" timeOffset="10135.5797">20446 11526 1825,'-20'19'9225,"20"-19"-8392,0 0 256,0 0-288,0 0 224,20 0-481,0 0-320,19 0-160,-19 0 0,20 0 0,-20 0 33,19 0-33,1 0 0,-19 0 64,-3 0-160,-18 0-192,20 0-257,-20 0-320,0 0-256,0 0-961,-20 0-1505,2 0-3972</inkml:trace>
  <inkml:trace contextRef="#ctx0" brushRef="#br0" timeOffset="10474.5991">20604 11425 7334,'0'0'449,"0"0"-2179,0 0 1346,-19 21 352,-1-21 32,-20 19 32,20 2 128,-19-2 353,19-19 1120,0 21 449,0-2-865,20 1-384,0 0-256,0-20-289,20 20-160,0 0-96,20 0-64,-1-20-64,1 19 0,-1-19-96,21 20-962,-21 0-1344,-19-20-4388</inkml:trace>
  <inkml:trace contextRef="#ctx0" brushRef="#br0" timeOffset="13677.7823">19871 8684 3651,'0'0'2082,"-20"0"-256,20 19 95,0-19 1,0 0-352,0 0-577,0 0-449,0 0-127,20 20-1,-20-20 32,0 0-127,0 0-33,0 0-160,18 0-64,-18 0 96,0 0 65,0 0 95,0 0-64,0 0 0,0-20 1,20 1-97,-20 19-64,21-21 32,-1 2-160,0-21 64,-1 20 0,21-20 64,-20 20-64,19-19 160,-19 18-192,20 2 64,-20-21-64,19 21-32,1-2 64,1-18 0,-2 19-64,1 0 32,19 0 64,-19 0 129,-1 0-129,21 20 160,-21 0-256,21 0 0,-1 0 32,2 0 0,-2 0 0,20 0 64,-19 0-64,-1 0-32,-18 20 32,-3-20 32,3 0-32,-1 20 64,-21-20-64,21 0 64,-20 0-96,0 0-545,-1 0-2113,-19 0-9898</inkml:trace>
  <inkml:trace contextRef="#ctx0" brushRef="#br0" timeOffset="17268.9877">21835 8147 1761,'0'0'7175,"0"0"-6598,0-20 640,0 20 769,0 0-577,0-20-544,0 20-289,0 0-159,-20 0-289,20 0-64,-19 0-32,19 20-64,-20-20 64,0 40-64,0-21 32,20 2-32,0 18 32,0-19-32,20 20 0,0-20 0,0-1-160,19 1 127,1 1 97,1-21 65,18 0 191,-19 0 0,-22-21-96,23 1-64,-41 1 193,20-1 63,-20 0 225,-20-20-65,0 20 65,-19-20-225,19 21-256,-41 19-192,22-20-416,19 20-385,0 0-512,0 20-1570,20-20-4548</inkml:trace>
  <inkml:trace contextRef="#ctx0" brushRef="#br0" timeOffset="17862.0216">22312 8326 9256,'0'0'1410,"0"0"1120,0 0-32,0 0-1024,0 0-609,0 0-417,0 0-256,19 0-128,1 0 0,0 0-32,1 0 0,17 0-320,-38 0-705,41 0-1217,-41 0-2915</inkml:trace>
  <inkml:trace contextRef="#ctx0" brushRef="#br0" timeOffset="18531.0598">22610 8167 9224,'0'0'2018,"0"-20"-1826,0 20 897,19 0 0,1 0-384,0 0-64,0 0-257,0 20-192,19-20-160,-19 19 32,21 2-64,-21-2-64,-20 1-192,0 20 0,-20-20 128,20 0 160,-41-1 160,21-19 192,2 20 193,-3 1 191,1-21-191,20 19-417,20-19 64,-20 0-128,21 20-31,-3-20-226,22 0-159,1 20-256,-2-20-802,1 0-1569,-20 0-3459</inkml:trace>
  <inkml:trace contextRef="#ctx0" brushRef="#br0" timeOffset="18893.0806">23185 8186 8744,'20'-19'1601,"-20"19"-992,21 0 1985,-21 0-768,18 0-1089,2-20-257,1 20-256,-1 0 65,-20 0-97,20 0-128,-2 0-64,-18 0-128,21 0-321,-21 0-1088,0 0-1986,0 0-1602</inkml:trace>
  <inkml:trace contextRef="#ctx0" brushRef="#br0" timeOffset="19217.0991">23165 8186 11146,'0'21'737,"0"-21"928,0 19 706,0 1-994,20-20-801,-20 20-255,0 0-193,20 0 0,1-20-96,-3 20-32,2-1 0,1-19-160,-1 20-32,0 1-65,-20-21-63,0 19 128,0-19 128,18 20 64,-18 0 32,0-1 0,-18-19 160,-22 21-32,19-1 64,-17-20-31,-3 0-193,41 0 32,-20 0-353,20-20-159,-20 20-1025,20-21-2371,0 21-6630</inkml:trace>
  <inkml:trace contextRef="#ctx0" brushRef="#br0" timeOffset="19499.1151">23523 8226 5669,'39'0'384,"-39"0"962,20 0 1376,0 0-1120,1 0-385,-1 0-545,18 0-63,-38 0-129,21 0-255,-1 0-129,0 0-64,-1 0-224,-19-19-2467,0 19-9192</inkml:trace>
  <inkml:trace contextRef="#ctx0" brushRef="#br0" timeOffset="19808.1328">23543 8207 12267,'-20'0'192,"20"19"737,20-19 1441,-20 20-1216,19-20-802,-19 20-224,20 0-96,0 0 0,-20 0-32,21-1 0,-21 1 0,20 1-96,-2-2 96,2 1 0,1 0 0,-1-1 32,0 2 0,-1-1 0,1-20 96,-20 19 224,0 1 97,-20 0 256,1-20 31,-1 0-95,-21 20-161,21-20-191,-18 0-225,-3-20-513,2 20-1120,19 0-1955,0-20-11786</inkml:trace>
  <inkml:trace contextRef="#ctx0" brushRef="#br0" timeOffset="28930.6547">17348 7372 1569,'0'0'7015,"-18"0"-5926,18 0 256,0 0-416,0 0 416,0 0 32,0 0-800,18 0-129,2 0 65,-20 0-129,21 0 1,19 0-97,-21 0-32,21 0-96,-20 0 129,19 0-33,1 0-160,19 0 64,-19 0-64,19 0 64,2 0-64,-2 0 97,21 0-33,-1 0-96,20 0-160,-19 0 128,-1 0 0,0 0-32,1 0-32,-1 0 32,0 19-64,1-19 0,19 0 32,-19 0-321,20 0 641,-1 0-288,0 0 0,19 0 0,-19 0 0,20 0 97,-19 0-97,19 0 0,-20 0 32,0 20 0,1-20-32,-1 0 32,0 0 0,-18 20 32,-2-20 32,0 0 0,0 0 224,-19 0-96,-21 0-95,-19 0-354,0 0 225,-20 0-1057,0 0-1025,-20 0-2530</inkml:trace>
  <inkml:trace contextRef="#ctx0" brushRef="#br0" timeOffset="45878.6237">18541 13273 6566,'-21'0'1249,"21"0"513,0 0 448,0 0-385,0 0-992,21-20-160,-21 20-257,18 0-31,-18 0-97,20 0-96,0 0-128,1 0-32,19 20 0,-1-20-32,21 21 0,-1-21-32,20 0 64,0 0-32,20 19 32,1-19 0,-1 0-32,-19 20 64,20-20 0,-1 0-32,0 0 0,-20 0-64,0 20 32,-18-20-64,-2 0 32,-19 0-224,-21 0-64,1 19 160,0-19 31,0 0 97,0 21 32,-1-21 32,21 20-32,-20-20-384,0 0-1890,-1 0-3299</inkml:trace>
  <inkml:trace contextRef="#ctx0" brushRef="#br0" timeOffset="50300.877">12942 6796 6694,'0'0'32,"0"0"897,0 0-321,0 0-512,-20 20 321,20 0-1,0 19-224,0 1-31,20 0 63,-20 19 256,20-19 65,-1-1 31,1 1-95,-20 0-385,0 20 0,20-21-96,-20 1 64,0-20-64,20 20 64,-20-21-32,21 1 0,-3 0-64,2 0 0,1 0 32,-1-20 32,18 0 64,-17 0 32,19 0-96,-1 0 0,1 0-32,19 0 32,-19 0 193,39 0 127,-18 0-192,18 0-32,0 0 96,20 0-128,-20 0-128,2 0 64,18 0 1,0 0-1,-20 0 32,21 0-64,-21 0 32,20 0-32,0-20 224,20 20 64,-19-20-256,-1 20 0,20 0-64,-20 0 32,1 0-32,-21 0-96,20 0 64,-20 0 64,20-20 0,-18 20 64,-2-20 160,-20 20-160,1 0-32,-21-19 64,-19 19-96,21 0 32,-23 0-64,22-20 32,-19 20 0,-1 0 0,0 0 0,-2 0 0,-18 0 96,21-20 1,-21 20 223,0 0 128,0-20-31,0 0-33,0 20-128,0-20-192,-21-19-32,21 19-32,0-20 32,0 0-64,0-19-32,0-1-96,0 20 64,0-19 96,0 19 0,0 1 32,0-1 192,0 0 97,0 20-65,0 1-160,21-2-32,-21 2-32,0-2-32,0 21-32,20-19 0,-20 19-32,0-19 128,0 19-64,0-21-32,0 21-64,-20-20 64,-19 20-64,-1 0 32,-21 0-128,22 0-193,-40 0-159,-1 0-33,1 20 97,-21-20 223,1 0 161,-20 0 64,1 21 32,-22-21-32,-19 0 32,1 0 32,18 0-32,-18 19 0,18-19 128,2 0 97,-1 0-65,-19-19 0,18 19 192,21 0-31,-21-21-129,23 21-96,-3 0 0,1-20 224,20 20-32,19 0-255,20 0-162,21 20-928,19 1-1569,0-2-4132</inkml:trace>
  <inkml:trace contextRef="#ctx0" brushRef="#br0" timeOffset="51794.9625">21418 13055 9064,'0'0'865,"0"0"-128,0 0 352,20 0-545,-20 0-127,20 0-33,-20 0-128,20 0 96,1 0-95,17 0-65,-18 0-32,21 0 0,-2 0-160,21 0 64,-1-20 96,20 20 97,2 0-33,36 0-64,-17 0-160,19 0 0,0 0-192,1 0-385,-21 0-127,20 0 31,1 0 481,-21 0 128,19 0-64,-19 0 32,-18 0-449,-22 0-544,-19 0 480,-1 0-960,-39 20-1314,0-20 929,0 0 193</inkml:trace>
  <inkml:trace contextRef="#ctx0" brushRef="#br0" timeOffset="52536.0049">21140 13870 8263,'0'20'257,"0"-1"-1,0-19 1057,0 0 289,0 0-513,21-19-128,-1 19-257,0 0-191,19 0-97,1 0-160,19 0-64,1 0-63,40 0-1,-1 0-96,19 0 0,21 0-32,1 0 0,18 0 0,-19 0 0,-1 0-32,2-20-128,-41 20-225,0 0-1216,-20 0-385,-38 20-256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82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.0075">574 4510 1537,'0'0'0,"0"0"-224,0 0 224,0 0 96,-19 0 641,19 0 1120,0 0-864,0 0-512,0 0-513,19 0-2371</inkml:trace>
  <inkml:trace contextRef="#ctx0" brushRef="#br0" timeOffset="17903.024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55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98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1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68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05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72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23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1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4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2.png"/><Relationship Id="rId5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68.png"/><Relationship Id="rId5" Type="http://schemas.openxmlformats.org/officeDocument/2006/relationships/tags" Target="../tags/tag16.xml"/><Relationship Id="rId15" Type="http://schemas.openxmlformats.org/officeDocument/2006/relationships/image" Target="../media/image64.emf"/><Relationship Id="rId10" Type="http://schemas.openxmlformats.org/officeDocument/2006/relationships/image" Target="../media/image67.png"/><Relationship Id="rId4" Type="http://schemas.openxmlformats.org/officeDocument/2006/relationships/tags" Target="../tags/tag15.xml"/><Relationship Id="rId9" Type="http://schemas.openxmlformats.org/officeDocument/2006/relationships/image" Target="../media/image66.png"/><Relationship Id="rId14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customXml" Target="../ink/ink4.xml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82.png"/><Relationship Id="rId17" Type="http://schemas.openxmlformats.org/officeDocument/2006/relationships/image" Target="../media/image80.emf"/><Relationship Id="rId2" Type="http://schemas.openxmlformats.org/officeDocument/2006/relationships/tags" Target="../tags/tag19.xml"/><Relationship Id="rId16" Type="http://schemas.openxmlformats.org/officeDocument/2006/relationships/customXml" Target="../ink/ink14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81.png"/><Relationship Id="rId5" Type="http://schemas.openxmlformats.org/officeDocument/2006/relationships/tags" Target="../tags/tag22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21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82.png"/><Relationship Id="rId17" Type="http://schemas.openxmlformats.org/officeDocument/2006/relationships/image" Target="../media/image80.emf"/><Relationship Id="rId2" Type="http://schemas.openxmlformats.org/officeDocument/2006/relationships/tags" Target="../tags/tag26.xml"/><Relationship Id="rId16" Type="http://schemas.openxmlformats.org/officeDocument/2006/relationships/customXml" Target="../ink/ink15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81.png"/><Relationship Id="rId5" Type="http://schemas.openxmlformats.org/officeDocument/2006/relationships/tags" Target="../tags/tag29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28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tags" Target="../tags/tag52.xml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9" Type="http://schemas.openxmlformats.org/officeDocument/2006/relationships/image" Target="../media/image9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customXml" Target="../ink/ink16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1.emf"/><Relationship Id="rId20" Type="http://schemas.openxmlformats.org/officeDocument/2006/relationships/tags" Target="../tags/tag51.xml"/><Relationship Id="rId41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image" Target="../media/image105.png"/><Relationship Id="rId39" Type="http://schemas.openxmlformats.org/officeDocument/2006/relationships/image" Target="../media/image110.emf"/><Relationship Id="rId21" Type="http://schemas.openxmlformats.org/officeDocument/2006/relationships/image" Target="../media/image100.png"/><Relationship Id="rId34" Type="http://schemas.openxmlformats.org/officeDocument/2006/relationships/image" Target="../media/image110.png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image" Target="../media/image104.png"/><Relationship Id="rId33" Type="http://schemas.openxmlformats.org/officeDocument/2006/relationships/image" Target="../media/image109.png"/><Relationship Id="rId38" Type="http://schemas.openxmlformats.org/officeDocument/2006/relationships/customXml" Target="../ink/ink17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image" Target="../media/image103.png"/><Relationship Id="rId32" Type="http://schemas.openxmlformats.org/officeDocument/2006/relationships/image" Target="../media/image93.png"/><Relationship Id="rId37" Type="http://schemas.openxmlformats.org/officeDocument/2006/relationships/image" Target="../media/image113.png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2.png"/><Relationship Id="rId10" Type="http://schemas.openxmlformats.org/officeDocument/2006/relationships/tags" Target="../tags/tag64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92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91.png"/><Relationship Id="rId35" Type="http://schemas.openxmlformats.org/officeDocument/2006/relationships/image" Target="../media/image111.png"/><Relationship Id="rId8" Type="http://schemas.openxmlformats.org/officeDocument/2006/relationships/tags" Target="../tags/tag62.xml"/><Relationship Id="rId3" Type="http://schemas.openxmlformats.org/officeDocument/2006/relationships/tags" Target="../tags/tag5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82.png"/><Relationship Id="rId17" Type="http://schemas.openxmlformats.org/officeDocument/2006/relationships/image" Target="../media/image111.emf"/><Relationship Id="rId2" Type="http://schemas.openxmlformats.org/officeDocument/2006/relationships/tags" Target="../tags/tag74.xml"/><Relationship Id="rId16" Type="http://schemas.openxmlformats.org/officeDocument/2006/relationships/customXml" Target="../ink/ink18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81.png"/><Relationship Id="rId5" Type="http://schemas.openxmlformats.org/officeDocument/2006/relationships/tags" Target="../tags/tag77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76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82.xml"/><Relationship Id="rId7" Type="http://schemas.openxmlformats.org/officeDocument/2006/relationships/image" Target="../media/image80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79.png"/><Relationship Id="rId11" Type="http://schemas.openxmlformats.org/officeDocument/2006/relationships/image" Target="../media/image112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9.xml"/><Relationship Id="rId4" Type="http://schemas.openxmlformats.org/officeDocument/2006/relationships/tags" Target="../tags/tag83.xml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68.png"/><Relationship Id="rId5" Type="http://schemas.openxmlformats.org/officeDocument/2006/relationships/tags" Target="../tags/tag88.xml"/><Relationship Id="rId15" Type="http://schemas.openxmlformats.org/officeDocument/2006/relationships/image" Target="../media/image62.emf"/><Relationship Id="rId10" Type="http://schemas.openxmlformats.org/officeDocument/2006/relationships/image" Target="../media/image67.png"/><Relationship Id="rId4" Type="http://schemas.openxmlformats.org/officeDocument/2006/relationships/tags" Target="../tags/tag87.xml"/><Relationship Id="rId9" Type="http://schemas.openxmlformats.org/officeDocument/2006/relationships/image" Target="../media/image66.png"/><Relationship Id="rId14" Type="http://schemas.openxmlformats.org/officeDocument/2006/relationships/customXml" Target="../ink/ink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82.png"/><Relationship Id="rId17" Type="http://schemas.openxmlformats.org/officeDocument/2006/relationships/image" Target="../media/image70.emf"/><Relationship Id="rId2" Type="http://schemas.openxmlformats.org/officeDocument/2006/relationships/tags" Target="../tags/tag91.xml"/><Relationship Id="rId16" Type="http://schemas.openxmlformats.org/officeDocument/2006/relationships/customXml" Target="../ink/ink2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81.png"/><Relationship Id="rId5" Type="http://schemas.openxmlformats.org/officeDocument/2006/relationships/tags" Target="../tags/tag94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93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tags" Target="../tags/tag117.xml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9" Type="http://schemas.openxmlformats.org/officeDocument/2006/relationships/image" Target="../media/image90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customXml" Target="../ink/ink22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91.emf"/><Relationship Id="rId20" Type="http://schemas.openxmlformats.org/officeDocument/2006/relationships/tags" Target="../tags/tag116.xml"/><Relationship Id="rId41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23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image" Target="../media/image105.png"/><Relationship Id="rId39" Type="http://schemas.openxmlformats.org/officeDocument/2006/relationships/image" Target="../media/image1010.emf"/><Relationship Id="rId21" Type="http://schemas.openxmlformats.org/officeDocument/2006/relationships/image" Target="../media/image100.png"/><Relationship Id="rId34" Type="http://schemas.openxmlformats.org/officeDocument/2006/relationships/image" Target="../media/image110.png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image" Target="../media/image104.png"/><Relationship Id="rId33" Type="http://schemas.openxmlformats.org/officeDocument/2006/relationships/image" Target="../media/image109.png"/><Relationship Id="rId38" Type="http://schemas.openxmlformats.org/officeDocument/2006/relationships/customXml" Target="../ink/ink24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103.png"/><Relationship Id="rId32" Type="http://schemas.openxmlformats.org/officeDocument/2006/relationships/image" Target="../media/image93.png"/><Relationship Id="rId37" Type="http://schemas.openxmlformats.org/officeDocument/2006/relationships/image" Target="../media/image113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2.png"/><Relationship Id="rId10" Type="http://schemas.openxmlformats.org/officeDocument/2006/relationships/tags" Target="../tags/tag129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92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91.png"/><Relationship Id="rId35" Type="http://schemas.openxmlformats.org/officeDocument/2006/relationships/image" Target="../media/image111.png"/><Relationship Id="rId8" Type="http://schemas.openxmlformats.org/officeDocument/2006/relationships/tags" Target="../tags/tag127.xml"/><Relationship Id="rId3" Type="http://schemas.openxmlformats.org/officeDocument/2006/relationships/tags" Target="../tags/tag12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3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82.png"/><Relationship Id="rId17" Type="http://schemas.openxmlformats.org/officeDocument/2006/relationships/image" Target="../media/image102.emf"/><Relationship Id="rId2" Type="http://schemas.openxmlformats.org/officeDocument/2006/relationships/tags" Target="../tags/tag139.xml"/><Relationship Id="rId16" Type="http://schemas.openxmlformats.org/officeDocument/2006/relationships/customXml" Target="../ink/ink25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141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47.xml"/><Relationship Id="rId7" Type="http://schemas.openxmlformats.org/officeDocument/2006/relationships/image" Target="../media/image8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79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6.xml"/><Relationship Id="rId4" Type="http://schemas.openxmlformats.org/officeDocument/2006/relationships/tags" Target="../tags/tag148.xml"/><Relationship Id="rId9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0.png"/><Relationship Id="rId3" Type="http://schemas.openxmlformats.org/officeDocument/2006/relationships/tags" Target="../tags/tag151.xml"/><Relationship Id="rId7" Type="http://schemas.openxmlformats.org/officeDocument/2006/relationships/image" Target="../media/image18.png"/><Relationship Id="rId12" Type="http://schemas.openxmlformats.org/officeDocument/2006/relationships/image" Target="../media/image119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3.jpeg"/><Relationship Id="rId11" Type="http://schemas.openxmlformats.org/officeDocument/2006/relationships/image" Target="../media/image118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20.emf"/><Relationship Id="rId10" Type="http://schemas.openxmlformats.org/officeDocument/2006/relationships/image" Target="../media/image117.png"/><Relationship Id="rId4" Type="http://schemas.openxmlformats.org/officeDocument/2006/relationships/tags" Target="../tags/tag152.xml"/><Relationship Id="rId9" Type="http://schemas.openxmlformats.org/officeDocument/2006/relationships/image" Target="../media/image116.jpeg"/><Relationship Id="rId14" Type="http://schemas.openxmlformats.org/officeDocument/2006/relationships/customXml" Target="../ink/ink2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tags" Target="../tags/tag155.xml"/><Relationship Id="rId21" Type="http://schemas.openxmlformats.org/officeDocument/2006/relationships/image" Target="../media/image126.png"/><Relationship Id="rId7" Type="http://schemas.openxmlformats.org/officeDocument/2006/relationships/tags" Target="../tags/tag159.xml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tags" Target="../tags/tag15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57.xml"/><Relationship Id="rId15" Type="http://schemas.openxmlformats.org/officeDocument/2006/relationships/image" Target="../media/image120.png"/><Relationship Id="rId23" Type="http://schemas.openxmlformats.org/officeDocument/2006/relationships/image" Target="../media/image127.emf"/><Relationship Id="rId10" Type="http://schemas.openxmlformats.org/officeDocument/2006/relationships/tags" Target="../tags/tag162.xml"/><Relationship Id="rId19" Type="http://schemas.openxmlformats.org/officeDocument/2006/relationships/image" Target="../media/image124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119.png"/><Relationship Id="rId22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12" Type="http://schemas.openxmlformats.org/officeDocument/2006/relationships/image" Target="../media/image36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customXml" Target="../ink/ink6.xml"/><Relationship Id="rId5" Type="http://schemas.openxmlformats.org/officeDocument/2006/relationships/image" Target="../media/image28.png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581150"/>
            <a:ext cx="1685925" cy="10382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590550"/>
            <a:ext cx="678180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Aristotal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association law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human learning find the association.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01995" y="3790950"/>
            <a:ext cx="5943600" cy="7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0" y="209550"/>
            <a:ext cx="40576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1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8824" r="2564"/>
          <a:stretch/>
        </p:blipFill>
        <p:spPr>
          <a:xfrm>
            <a:off x="921488" y="133350"/>
            <a:ext cx="5791200" cy="2362201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69088" y="2495551"/>
            <a:ext cx="5943600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524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19240" y="1108440"/>
              <a:ext cx="2881080" cy="383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9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61950"/>
            <a:ext cx="3228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8839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6876"/>
            <a:ext cx="8763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76212"/>
            <a:ext cx="65436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09550"/>
            <a:ext cx="891540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819150"/>
            <a:ext cx="9048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250"/>
            <a:ext cx="8763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176213"/>
            <a:ext cx="92202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"/>
            <a:ext cx="8458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04787"/>
            <a:ext cx="72580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8100"/>
            <a:ext cx="84677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cheapcar.org/wp-content/uploads/2010/04/car_loa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1" b="20407"/>
          <a:stretch/>
        </p:blipFill>
        <p:spPr bwMode="auto">
          <a:xfrm>
            <a:off x="1153423" y="1356669"/>
            <a:ext cx="3154967" cy="9840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852487"/>
            <a:ext cx="8382001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2412"/>
            <a:ext cx="88392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95262"/>
            <a:ext cx="6543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17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42862"/>
            <a:ext cx="63817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09550"/>
            <a:ext cx="822960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1"/>
            <a:ext cx="8763000" cy="4781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33350"/>
            <a:ext cx="3324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907"/>
            <a:ext cx="86868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"/>
            <a:ext cx="838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"/>
            <a:ext cx="8839200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pic>
        <p:nvPicPr>
          <p:cNvPr id="78" name="Picture 18"/>
          <p:cNvPicPr>
            <a:picLocks noChangeAspect="1" noChangeArrowheads="1"/>
          </p:cNvPicPr>
          <p:nvPr/>
        </p:nvPicPr>
        <p:blipFill rotWithShape="1">
          <a:blip r:embed="rId2" cstate="print"/>
          <a:srcRect l="-930" r="930" b="11112"/>
          <a:stretch/>
        </p:blipFill>
        <p:spPr bwMode="auto">
          <a:xfrm>
            <a:off x="5926056" y="3409950"/>
            <a:ext cx="1465344" cy="9768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pic>
        <p:nvPicPr>
          <p:cNvPr id="105" name="Picture 6" descr="http://t2.gstatic.com/images?q=tbn:ANd9GcTL9hSacq02lg06-d1mjwiBX5E3yNKEBXdBdyL2OuTvLG_4Wq1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2050"/>
          <a:stretch/>
        </p:blipFill>
        <p:spPr bwMode="auto">
          <a:xfrm>
            <a:off x="4947401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http://t3.gstatic.com/images?q=tbn:ANd9GcQX25hoEV1zFAkP4DNG6aoXHPHlQO8BI9liNNdsDSdRxtAhByLIc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2050"/>
          <a:stretch/>
        </p:blipFill>
        <p:spPr bwMode="auto">
          <a:xfrm>
            <a:off x="7548429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3" descr="C:\Users\ang\Desktop\treesAndGrer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 b="7445"/>
          <a:stretch/>
        </p:blipFill>
        <p:spPr bwMode="auto">
          <a:xfrm>
            <a:off x="6249734" y="1965943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4" descr="C:\Users\ang\Desktop\imgre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5498"/>
          <a:stretch/>
        </p:blipFill>
        <p:spPr bwMode="auto">
          <a:xfrm>
            <a:off x="6249734" y="1061241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5" descr="C:\Users\ang\Desktop\imgre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 bwMode="auto">
          <a:xfrm>
            <a:off x="7548429" y="1053340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6"/>
          <p:cNvPicPr>
            <a:picLocks noChangeAspect="1" noChangeArrowheads="1"/>
          </p:cNvPicPr>
          <p:nvPr/>
        </p:nvPicPr>
        <p:blipFill rotWithShape="1">
          <a:blip r:embed="rId8" cstate="print"/>
          <a:srcRect t="5752" b="5752"/>
          <a:stretch/>
        </p:blipFill>
        <p:spPr bwMode="auto">
          <a:xfrm>
            <a:off x="4947401" y="1061241"/>
            <a:ext cx="1067845" cy="7118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026" name="Picture 2" descr="http://www.trustmymechanic.com/images/prius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r="8984"/>
          <a:stretch/>
        </p:blipFill>
        <p:spPr bwMode="auto">
          <a:xfrm>
            <a:off x="536281" y="1062031"/>
            <a:ext cx="1069848" cy="713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/>
          <p:cNvPicPr>
            <a:picLocks noChangeAspect="1" noChangeArrowheads="1"/>
          </p:cNvPicPr>
          <p:nvPr/>
        </p:nvPicPr>
        <p:blipFill rotWithShape="1">
          <a:blip r:embed="rId10" cstate="print"/>
          <a:srcRect l="7833" t="25484" r="7833"/>
          <a:stretch/>
        </p:blipFill>
        <p:spPr bwMode="auto">
          <a:xfrm>
            <a:off x="1830507" y="1062031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 rotWithShape="1">
          <a:blip r:embed="rId11" cstate="print"/>
          <a:srcRect l="352" r="352"/>
          <a:stretch/>
        </p:blipFill>
        <p:spPr bwMode="auto">
          <a:xfrm>
            <a:off x="3121152" y="1963288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 rotWithShape="1">
          <a:blip r:embed="rId12" cstate="print"/>
          <a:srcRect l="1748" r="1748"/>
          <a:stretch/>
        </p:blipFill>
        <p:spPr bwMode="auto">
          <a:xfrm>
            <a:off x="1825752" y="1962150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 rotWithShape="1">
          <a:blip r:embed="rId13" cstate="print"/>
          <a:srcRect l="4106" t="18643" r="4106"/>
          <a:stretch/>
        </p:blipFill>
        <p:spPr bwMode="auto">
          <a:xfrm>
            <a:off x="3121152" y="1056886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 rotWithShape="1">
          <a:blip r:embed="rId14" cstate="print"/>
          <a:srcRect l="7939" r="7939"/>
          <a:stretch/>
        </p:blipFill>
        <p:spPr bwMode="auto">
          <a:xfrm>
            <a:off x="536281" y="1962150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49"/>
            <a:ext cx="90678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4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46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3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3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9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920" y="664920"/>
                <a:ext cx="6315840" cy="43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38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7162"/>
            <a:ext cx="8191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61925"/>
            <a:ext cx="82391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87116" y="3164856"/>
            <a:ext cx="986186" cy="448056"/>
            <a:chOff x="2661966" y="3157974"/>
            <a:chExt cx="986186" cy="448056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61966" y="3256002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125" name="Picture 6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52" r="352"/>
            <a:stretch/>
          </p:blipFill>
          <p:spPr bwMode="auto">
            <a:xfrm>
              <a:off x="2976068" y="3157974"/>
              <a:ext cx="672084" cy="44805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pic>
        <p:nvPicPr>
          <p:cNvPr id="2050" name="Picture 2" descr="http://www.cheapcar.org/wp-content/uploads/2010/04/car_loa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1" b="20407"/>
          <a:stretch/>
        </p:blipFill>
        <p:spPr bwMode="auto">
          <a:xfrm>
            <a:off x="1897168" y="816959"/>
            <a:ext cx="2422076" cy="755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01329" y="2277808"/>
            <a:ext cx="832624" cy="557549"/>
            <a:chOff x="2301329" y="2277808"/>
            <a:chExt cx="832624" cy="557549"/>
          </a:xfrm>
        </p:grpSpPr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124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2301329" y="2277808"/>
              <a:ext cx="832624" cy="2597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905727" y="3710408"/>
            <a:ext cx="950896" cy="446105"/>
            <a:chOff x="1905727" y="3710408"/>
            <a:chExt cx="950896" cy="446105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0" descr="http://t3.gstatic.com/images?q=tbn:ANd9GcQX25hoEV1zFAkP4DNG6aoXHPHlQO8BI9liNNdsDSdRxtAhByLIc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2187466" y="3710408"/>
              <a:ext cx="669157" cy="44610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3510" y="3088831"/>
            <a:ext cx="919718" cy="446105"/>
            <a:chOff x="1313510" y="3088831"/>
            <a:chExt cx="919718" cy="446105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7" name="Picture 23" descr="C:\Users\ang\Desktop\treesAndGrer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45" b="7445"/>
            <a:stretch/>
          </p:blipFill>
          <p:spPr bwMode="auto">
            <a:xfrm>
              <a:off x="1564071" y="3088831"/>
              <a:ext cx="669157" cy="44610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26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50080"/>
                <a:ext cx="6552000" cy="35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6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271080" y="3204720"/>
              <a:ext cx="8526240" cy="183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60" y="3196080"/>
                <a:ext cx="854172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4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897168" y="166237"/>
            <a:ext cx="3403301" cy="1844425"/>
            <a:chOff x="1371600" y="590638"/>
            <a:chExt cx="3915300" cy="2057312"/>
          </a:xfrm>
        </p:grpSpPr>
        <p:pic>
          <p:nvPicPr>
            <p:cNvPr id="32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1371600" y="1316467"/>
              <a:ext cx="2786458" cy="8426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70389" y="4390104"/>
            <a:ext cx="429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Quadratic features (               ): ≈3 million		                  features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15" y="4530155"/>
            <a:ext cx="756285" cy="198120"/>
          </a:xfrm>
          <a:prstGeom prst="rect">
            <a:avLst/>
          </a:prstGeom>
        </p:spPr>
      </p:pic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897168" y="166237"/>
            <a:ext cx="3403301" cy="1844425"/>
            <a:chOff x="1371600" y="590638"/>
            <a:chExt cx="3915300" cy="2057312"/>
          </a:xfrm>
        </p:grpSpPr>
        <p:pic>
          <p:nvPicPr>
            <p:cNvPr id="60" name="Picture 2" descr="http://www.cheapcar.org/wp-content/uploads/2010/04/car_loans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51" b="20407"/>
            <a:stretch/>
          </p:blipFill>
          <p:spPr bwMode="auto">
            <a:xfrm>
              <a:off x="1371600" y="1316467"/>
              <a:ext cx="2786458" cy="8426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4523040" y="2367720"/>
              <a:ext cx="4038480" cy="2639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4040" y="2357640"/>
                <a:ext cx="4057920" cy="26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6675</TotalTime>
  <Words>556</Words>
  <Application>Microsoft Office PowerPoint</Application>
  <PresentationFormat>On-screen Show (16:9)</PresentationFormat>
  <Paragraphs>152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맑은 고딕</vt:lpstr>
      <vt:lpstr>Arial</vt:lpstr>
      <vt:lpstr>Calibri</vt:lpstr>
      <vt:lpstr>Times New Roman</vt:lpstr>
      <vt:lpstr>Wingdings</vt:lpstr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Windows User</cp:lastModifiedBy>
  <cp:revision>370</cp:revision>
  <cp:lastPrinted>2019-11-27T06:23:17Z</cp:lastPrinted>
  <dcterms:created xsi:type="dcterms:W3CDTF">2010-07-08T21:59:02Z</dcterms:created>
  <dcterms:modified xsi:type="dcterms:W3CDTF">2021-06-12T04:28:49Z</dcterms:modified>
</cp:coreProperties>
</file>